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0" r:id="rId1"/>
  </p:sldMasterIdLst>
  <p:notesMasterIdLst>
    <p:notesMasterId r:id="rId87"/>
  </p:notesMasterIdLst>
  <p:sldIdLst>
    <p:sldId id="256" r:id="rId2"/>
    <p:sldId id="260" r:id="rId3"/>
    <p:sldId id="327" r:id="rId4"/>
    <p:sldId id="415" r:id="rId5"/>
    <p:sldId id="417" r:id="rId6"/>
    <p:sldId id="418" r:id="rId7"/>
    <p:sldId id="419" r:id="rId8"/>
    <p:sldId id="420" r:id="rId9"/>
    <p:sldId id="328" r:id="rId10"/>
    <p:sldId id="423" r:id="rId11"/>
    <p:sldId id="424" r:id="rId12"/>
    <p:sldId id="421" r:id="rId13"/>
    <p:sldId id="422" r:id="rId14"/>
    <p:sldId id="425" r:id="rId15"/>
    <p:sldId id="446" r:id="rId16"/>
    <p:sldId id="447" r:id="rId17"/>
    <p:sldId id="448" r:id="rId18"/>
    <p:sldId id="449" r:id="rId19"/>
    <p:sldId id="374" r:id="rId20"/>
    <p:sldId id="339" r:id="rId21"/>
    <p:sldId id="369" r:id="rId22"/>
    <p:sldId id="370" r:id="rId23"/>
    <p:sldId id="366" r:id="rId24"/>
    <p:sldId id="372" r:id="rId25"/>
    <p:sldId id="373" r:id="rId26"/>
    <p:sldId id="371" r:id="rId27"/>
    <p:sldId id="375" r:id="rId28"/>
    <p:sldId id="376" r:id="rId29"/>
    <p:sldId id="379" r:id="rId30"/>
    <p:sldId id="380" r:id="rId31"/>
    <p:sldId id="453" r:id="rId32"/>
    <p:sldId id="454" r:id="rId33"/>
    <p:sldId id="452" r:id="rId34"/>
    <p:sldId id="455" r:id="rId35"/>
    <p:sldId id="307" r:id="rId36"/>
    <p:sldId id="437" r:id="rId37"/>
    <p:sldId id="432" r:id="rId38"/>
    <p:sldId id="431" r:id="rId39"/>
    <p:sldId id="276" r:id="rId40"/>
    <p:sldId id="436" r:id="rId41"/>
    <p:sldId id="434" r:id="rId42"/>
    <p:sldId id="433" r:id="rId43"/>
    <p:sldId id="405" r:id="rId44"/>
    <p:sldId id="407" r:id="rId45"/>
    <p:sldId id="411" r:id="rId46"/>
    <p:sldId id="412" r:id="rId47"/>
    <p:sldId id="450" r:id="rId48"/>
    <p:sldId id="426" r:id="rId49"/>
    <p:sldId id="427" r:id="rId50"/>
    <p:sldId id="428" r:id="rId51"/>
    <p:sldId id="429" r:id="rId52"/>
    <p:sldId id="400" r:id="rId53"/>
    <p:sldId id="401" r:id="rId54"/>
    <p:sldId id="386" r:id="rId55"/>
    <p:sldId id="326" r:id="rId56"/>
    <p:sldId id="261" r:id="rId57"/>
    <p:sldId id="293" r:id="rId58"/>
    <p:sldId id="329" r:id="rId59"/>
    <p:sldId id="294" r:id="rId60"/>
    <p:sldId id="363" r:id="rId61"/>
    <p:sldId id="267" r:id="rId62"/>
    <p:sldId id="330" r:id="rId63"/>
    <p:sldId id="336" r:id="rId64"/>
    <p:sldId id="341" r:id="rId65"/>
    <p:sldId id="343" r:id="rId66"/>
    <p:sldId id="345" r:id="rId67"/>
    <p:sldId id="299" r:id="rId68"/>
    <p:sldId id="300" r:id="rId69"/>
    <p:sldId id="383" r:id="rId70"/>
    <p:sldId id="385" r:id="rId71"/>
    <p:sldId id="384" r:id="rId72"/>
    <p:sldId id="348" r:id="rId73"/>
    <p:sldId id="392" r:id="rId74"/>
    <p:sldId id="396" r:id="rId75"/>
    <p:sldId id="410" r:id="rId76"/>
    <p:sldId id="398" r:id="rId77"/>
    <p:sldId id="347" r:id="rId78"/>
    <p:sldId id="394" r:id="rId79"/>
    <p:sldId id="393" r:id="rId80"/>
    <p:sldId id="350" r:id="rId81"/>
    <p:sldId id="395" r:id="rId82"/>
    <p:sldId id="351" r:id="rId83"/>
    <p:sldId id="397" r:id="rId84"/>
    <p:sldId id="408" r:id="rId85"/>
    <p:sldId id="409" r:id="rId86"/>
  </p:sldIdLst>
  <p:sldSz cx="12192000" cy="6858000"/>
  <p:notesSz cx="6858000" cy="9144000"/>
  <p:embeddedFontLst>
    <p:embeddedFont>
      <p:font typeface="Figtree" panose="020B0604020202020204" charset="0"/>
      <p:regular r:id="rId88"/>
      <p:bold r:id="rId89"/>
      <p:italic r:id="rId90"/>
      <p:boldItalic r:id="rId91"/>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C75B"/>
    <a:srgbClr val="FFBDBD"/>
    <a:srgbClr val="E6E6E6"/>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93F15E-4E80-4BB7-BA9F-9F142F34A1DA}" v="692" dt="2025-03-04T22:30:07.0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83812" autoAdjust="0"/>
  </p:normalViewPr>
  <p:slideViewPr>
    <p:cSldViewPr snapToGrid="0">
      <p:cViewPr varScale="1">
        <p:scale>
          <a:sx n="66" d="100"/>
          <a:sy n="66" d="100"/>
        </p:scale>
        <p:origin x="653"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ano Meneghin" userId="9f12ac7e-519c-4a0b-9a4b-006d156226d0" providerId="ADAL" clId="{9993F15E-4E80-4BB7-BA9F-9F142F34A1DA}"/>
    <pc:docChg chg="undo redo custSel addSld delSld modSld sldOrd modMainMaster">
      <pc:chgData name="Sebastiano Meneghin" userId="9f12ac7e-519c-4a0b-9a4b-006d156226d0" providerId="ADAL" clId="{9993F15E-4E80-4BB7-BA9F-9F142F34A1DA}" dt="2025-03-04T22:30:07.031" v="4344"/>
      <pc:docMkLst>
        <pc:docMk/>
      </pc:docMkLst>
      <pc:sldChg chg="modSp mod">
        <pc:chgData name="Sebastiano Meneghin" userId="9f12ac7e-519c-4a0b-9a4b-006d156226d0" providerId="ADAL" clId="{9993F15E-4E80-4BB7-BA9F-9F142F34A1DA}" dt="2025-03-02T19:54:19.045" v="1752"/>
        <pc:sldMkLst>
          <pc:docMk/>
          <pc:sldMk cId="208122748" sldId="256"/>
        </pc:sldMkLst>
        <pc:spChg chg="mod">
          <ac:chgData name="Sebastiano Meneghin" userId="9f12ac7e-519c-4a0b-9a4b-006d156226d0" providerId="ADAL" clId="{9993F15E-4E80-4BB7-BA9F-9F142F34A1DA}" dt="2025-03-02T19:54:19.045" v="1752"/>
          <ac:spMkLst>
            <pc:docMk/>
            <pc:sldMk cId="208122748" sldId="256"/>
            <ac:spMk id="2" creationId="{8ED630EB-5C42-E5F2-8A70-BF761463649A}"/>
          </ac:spMkLst>
        </pc:spChg>
        <pc:spChg chg="mod">
          <ac:chgData name="Sebastiano Meneghin" userId="9f12ac7e-519c-4a0b-9a4b-006d156226d0" providerId="ADAL" clId="{9993F15E-4E80-4BB7-BA9F-9F142F34A1DA}" dt="2025-03-02T18:26:56.194" v="144" actId="20577"/>
          <ac:spMkLst>
            <pc:docMk/>
            <pc:sldMk cId="208122748" sldId="256"/>
            <ac:spMk id="5" creationId="{92A29924-00C9-C549-25FA-02CDD1D96ADA}"/>
          </ac:spMkLst>
        </pc:spChg>
        <pc:spChg chg="mod">
          <ac:chgData name="Sebastiano Meneghin" userId="9f12ac7e-519c-4a0b-9a4b-006d156226d0" providerId="ADAL" clId="{9993F15E-4E80-4BB7-BA9F-9F142F34A1DA}" dt="2025-03-02T18:26:45.333" v="95" actId="20577"/>
          <ac:spMkLst>
            <pc:docMk/>
            <pc:sldMk cId="208122748" sldId="256"/>
            <ac:spMk id="10" creationId="{5D4B29C8-48CA-B348-86F7-67C055DDD604}"/>
          </ac:spMkLst>
        </pc:spChg>
      </pc:sldChg>
      <pc:sldChg chg="addSp modSp mod">
        <pc:chgData name="Sebastiano Meneghin" userId="9f12ac7e-519c-4a0b-9a4b-006d156226d0" providerId="ADAL" clId="{9993F15E-4E80-4BB7-BA9F-9F142F34A1DA}" dt="2025-03-04T21:03:24.877" v="2919" actId="20577"/>
        <pc:sldMkLst>
          <pc:docMk/>
          <pc:sldMk cId="214614124" sldId="260"/>
        </pc:sldMkLst>
        <pc:spChg chg="mod">
          <ac:chgData name="Sebastiano Meneghin" userId="9f12ac7e-519c-4a0b-9a4b-006d156226d0" providerId="ADAL" clId="{9993F15E-4E80-4BB7-BA9F-9F142F34A1DA}" dt="2025-03-02T19:54:19.045" v="1752"/>
          <ac:spMkLst>
            <pc:docMk/>
            <pc:sldMk cId="214614124" sldId="260"/>
            <ac:spMk id="2" creationId="{00000000-0000-0000-0000-000000000000}"/>
          </ac:spMkLst>
        </pc:spChg>
        <pc:spChg chg="mod">
          <ac:chgData name="Sebastiano Meneghin" userId="9f12ac7e-519c-4a0b-9a4b-006d156226d0" providerId="ADAL" clId="{9993F15E-4E80-4BB7-BA9F-9F142F34A1DA}" dt="2025-03-02T19:54:19.045" v="1752"/>
          <ac:spMkLst>
            <pc:docMk/>
            <pc:sldMk cId="214614124" sldId="260"/>
            <ac:spMk id="4" creationId="{6335E477-06D3-0F14-10C7-1CD6A9AAA25E}"/>
          </ac:spMkLst>
        </pc:spChg>
        <pc:spChg chg="mod">
          <ac:chgData name="Sebastiano Meneghin" userId="9f12ac7e-519c-4a0b-9a4b-006d156226d0" providerId="ADAL" clId="{9993F15E-4E80-4BB7-BA9F-9F142F34A1DA}" dt="2025-03-04T21:03:24.877" v="2919" actId="20577"/>
          <ac:spMkLst>
            <pc:docMk/>
            <pc:sldMk cId="214614124" sldId="260"/>
            <ac:spMk id="7" creationId="{08072033-4A6D-E4B2-6F1E-87B2192E8D0F}"/>
          </ac:spMkLst>
        </pc:spChg>
        <pc:picChg chg="add mod">
          <ac:chgData name="Sebastiano Meneghin" userId="9f12ac7e-519c-4a0b-9a4b-006d156226d0" providerId="ADAL" clId="{9993F15E-4E80-4BB7-BA9F-9F142F34A1DA}" dt="2025-03-02T19:54:43.828" v="1758" actId="1036"/>
          <ac:picMkLst>
            <pc:docMk/>
            <pc:sldMk cId="214614124" sldId="260"/>
            <ac:picMk id="5" creationId="{E56E9B86-05D1-1A60-E26A-DD9831BD64D8}"/>
          </ac:picMkLst>
        </pc:picChg>
      </pc:sldChg>
      <pc:sldChg chg="addSp modSp mod ord modShow">
        <pc:chgData name="Sebastiano Meneghin" userId="9f12ac7e-519c-4a0b-9a4b-006d156226d0" providerId="ADAL" clId="{9993F15E-4E80-4BB7-BA9F-9F142F34A1DA}" dt="2025-03-04T21:17:20.724" v="3125"/>
        <pc:sldMkLst>
          <pc:docMk/>
          <pc:sldMk cId="3546674408" sldId="261"/>
        </pc:sldMkLst>
        <pc:spChg chg="mod">
          <ac:chgData name="Sebastiano Meneghin" userId="9f12ac7e-519c-4a0b-9a4b-006d156226d0" providerId="ADAL" clId="{9993F15E-4E80-4BB7-BA9F-9F142F34A1DA}" dt="2025-03-02T19:54:19.045" v="1752"/>
          <ac:spMkLst>
            <pc:docMk/>
            <pc:sldMk cId="3546674408" sldId="261"/>
            <ac:spMk id="8" creationId="{CD07CD98-2FEB-9387-69AB-5E640D41BDC9}"/>
          </ac:spMkLst>
        </pc:spChg>
        <pc:spChg chg="mod">
          <ac:chgData name="Sebastiano Meneghin" userId="9f12ac7e-519c-4a0b-9a4b-006d156226d0" providerId="ADAL" clId="{9993F15E-4E80-4BB7-BA9F-9F142F34A1DA}" dt="2025-03-02T18:33:22.849" v="301" actId="20577"/>
          <ac:spMkLst>
            <pc:docMk/>
            <pc:sldMk cId="3546674408" sldId="261"/>
            <ac:spMk id="10" creationId="{DBBABBDC-DECB-0B5B-6FF9-D5058748C5ED}"/>
          </ac:spMkLst>
        </pc:spChg>
        <pc:spChg chg="mod">
          <ac:chgData name="Sebastiano Meneghin" userId="9f12ac7e-519c-4a0b-9a4b-006d156226d0" providerId="ADAL" clId="{9993F15E-4E80-4BB7-BA9F-9F142F34A1DA}" dt="2025-03-02T19:54:19.045" v="1752"/>
          <ac:spMkLst>
            <pc:docMk/>
            <pc:sldMk cId="3546674408" sldId="261"/>
            <ac:spMk id="76" creationId="{4C4BB011-37D3-4A18-B09C-26AFCCDD6A5F}"/>
          </ac:spMkLst>
        </pc:spChg>
        <pc:picChg chg="add mod">
          <ac:chgData name="Sebastiano Meneghin" userId="9f12ac7e-519c-4a0b-9a4b-006d156226d0" providerId="ADAL" clId="{9993F15E-4E80-4BB7-BA9F-9F142F34A1DA}" dt="2025-03-02T19:54:56.247" v="1761"/>
          <ac:picMkLst>
            <pc:docMk/>
            <pc:sldMk cId="3546674408" sldId="261"/>
            <ac:picMk id="2" creationId="{D0F4A255-5D05-D05E-5B46-57420FEDC458}"/>
          </ac:picMkLst>
        </pc:picChg>
      </pc:sldChg>
      <pc:sldChg chg="modSp del mod ord">
        <pc:chgData name="Sebastiano Meneghin" userId="9f12ac7e-519c-4a0b-9a4b-006d156226d0" providerId="ADAL" clId="{9993F15E-4E80-4BB7-BA9F-9F142F34A1DA}" dt="2025-03-02T19:13:46.670" v="1005" actId="47"/>
        <pc:sldMkLst>
          <pc:docMk/>
          <pc:sldMk cId="1956147013" sldId="263"/>
        </pc:sldMkLst>
      </pc:sldChg>
      <pc:sldChg chg="modSp mod">
        <pc:chgData name="Sebastiano Meneghin" userId="9f12ac7e-519c-4a0b-9a4b-006d156226d0" providerId="ADAL" clId="{9993F15E-4E80-4BB7-BA9F-9F142F34A1DA}" dt="2025-03-04T21:16:36.120" v="3121" actId="1076"/>
        <pc:sldMkLst>
          <pc:docMk/>
          <pc:sldMk cId="1878867990" sldId="267"/>
        </pc:sldMkLst>
        <pc:spChg chg="mod">
          <ac:chgData name="Sebastiano Meneghin" userId="9f12ac7e-519c-4a0b-9a4b-006d156226d0" providerId="ADAL" clId="{9993F15E-4E80-4BB7-BA9F-9F142F34A1DA}" dt="2025-03-02T19:54:19.045" v="1752"/>
          <ac:spMkLst>
            <pc:docMk/>
            <pc:sldMk cId="1878867990" sldId="267"/>
            <ac:spMk id="6" creationId="{3CB74124-D55E-02D6-A08C-FC579601E9A3}"/>
          </ac:spMkLst>
        </pc:spChg>
        <pc:spChg chg="mod">
          <ac:chgData name="Sebastiano Meneghin" userId="9f12ac7e-519c-4a0b-9a4b-006d156226d0" providerId="ADAL" clId="{9993F15E-4E80-4BB7-BA9F-9F142F34A1DA}" dt="2025-03-02T19:54:19.045" v="1752"/>
          <ac:spMkLst>
            <pc:docMk/>
            <pc:sldMk cId="1878867990" sldId="267"/>
            <ac:spMk id="8" creationId="{6247A6EC-A0F6-1663-1A0F-9F566013D32D}"/>
          </ac:spMkLst>
        </pc:spChg>
        <pc:picChg chg="mod">
          <ac:chgData name="Sebastiano Meneghin" userId="9f12ac7e-519c-4a0b-9a4b-006d156226d0" providerId="ADAL" clId="{9993F15E-4E80-4BB7-BA9F-9F142F34A1DA}" dt="2025-03-04T21:16:36.120" v="3121" actId="1076"/>
          <ac:picMkLst>
            <pc:docMk/>
            <pc:sldMk cId="1878867990" sldId="267"/>
            <ac:picMk id="3" creationId="{3A77E455-454B-D67B-CFCD-984E602AE511}"/>
          </ac:picMkLst>
        </pc:picChg>
      </pc:sldChg>
      <pc:sldChg chg="del">
        <pc:chgData name="Sebastiano Meneghin" userId="9f12ac7e-519c-4a0b-9a4b-006d156226d0" providerId="ADAL" clId="{9993F15E-4E80-4BB7-BA9F-9F142F34A1DA}" dt="2025-03-02T19:14:49.308" v="1007" actId="47"/>
        <pc:sldMkLst>
          <pc:docMk/>
          <pc:sldMk cId="1618204065" sldId="268"/>
        </pc:sldMkLst>
      </pc:sldChg>
      <pc:sldChg chg="addSp delSp modSp mod modClrScheme chgLayout">
        <pc:chgData name="Sebastiano Meneghin" userId="9f12ac7e-519c-4a0b-9a4b-006d156226d0" providerId="ADAL" clId="{9993F15E-4E80-4BB7-BA9F-9F142F34A1DA}" dt="2025-03-04T21:43:22.674" v="3699" actId="20577"/>
        <pc:sldMkLst>
          <pc:docMk/>
          <pc:sldMk cId="255484024" sldId="276"/>
        </pc:sldMkLst>
        <pc:spChg chg="mod ord">
          <ac:chgData name="Sebastiano Meneghin" userId="9f12ac7e-519c-4a0b-9a4b-006d156226d0" providerId="ADAL" clId="{9993F15E-4E80-4BB7-BA9F-9F142F34A1DA}" dt="2025-03-04T21:43:22.674" v="3699" actId="20577"/>
          <ac:spMkLst>
            <pc:docMk/>
            <pc:sldMk cId="255484024" sldId="276"/>
            <ac:spMk id="2" creationId="{92168FBD-D179-2DE7-8631-BBDAA6884E99}"/>
          </ac:spMkLst>
        </pc:spChg>
        <pc:spChg chg="mod">
          <ac:chgData name="Sebastiano Meneghin" userId="9f12ac7e-519c-4a0b-9a4b-006d156226d0" providerId="ADAL" clId="{9993F15E-4E80-4BB7-BA9F-9F142F34A1DA}" dt="2025-03-04T21:07:51.807" v="2976"/>
          <ac:spMkLst>
            <pc:docMk/>
            <pc:sldMk cId="255484024" sldId="276"/>
            <ac:spMk id="5" creationId="{16624E68-4E2B-6DE9-48F7-A4CD1C363F47}"/>
          </ac:spMkLst>
        </pc:spChg>
        <pc:spChg chg="mod">
          <ac:chgData name="Sebastiano Meneghin" userId="9f12ac7e-519c-4a0b-9a4b-006d156226d0" providerId="ADAL" clId="{9993F15E-4E80-4BB7-BA9F-9F142F34A1DA}" dt="2025-03-04T21:07:51.807" v="2976"/>
          <ac:spMkLst>
            <pc:docMk/>
            <pc:sldMk cId="255484024" sldId="276"/>
            <ac:spMk id="6" creationId="{300ACE12-EC96-86BB-1CB9-FF6F2C8F0C26}"/>
          </ac:spMkLst>
        </pc:spChg>
        <pc:spChg chg="del mod">
          <ac:chgData name="Sebastiano Meneghin" userId="9f12ac7e-519c-4a0b-9a4b-006d156226d0" providerId="ADAL" clId="{9993F15E-4E80-4BB7-BA9F-9F142F34A1DA}" dt="2025-03-04T21:06:25.652" v="2931" actId="478"/>
          <ac:spMkLst>
            <pc:docMk/>
            <pc:sldMk cId="255484024" sldId="276"/>
            <ac:spMk id="7" creationId="{A0F9079C-4D72-1618-F2C0-C701A1A528D4}"/>
          </ac:spMkLst>
        </pc:spChg>
        <pc:spChg chg="mod ord">
          <ac:chgData name="Sebastiano Meneghin" userId="9f12ac7e-519c-4a0b-9a4b-006d156226d0" providerId="ADAL" clId="{9993F15E-4E80-4BB7-BA9F-9F142F34A1DA}" dt="2025-03-04T21:08:24.582" v="2984" actId="700"/>
          <ac:spMkLst>
            <pc:docMk/>
            <pc:sldMk cId="255484024" sldId="276"/>
            <ac:spMk id="8" creationId="{D1881DDF-22A6-96DF-6CA2-D5321F6CA750}"/>
          </ac:spMkLst>
        </pc:spChg>
        <pc:spChg chg="mod">
          <ac:chgData name="Sebastiano Meneghin" userId="9f12ac7e-519c-4a0b-9a4b-006d156226d0" providerId="ADAL" clId="{9993F15E-4E80-4BB7-BA9F-9F142F34A1DA}" dt="2025-03-04T21:07:51.807" v="2976"/>
          <ac:spMkLst>
            <pc:docMk/>
            <pc:sldMk cId="255484024" sldId="276"/>
            <ac:spMk id="9" creationId="{F846690E-C1FF-D225-6540-C0D584A1231B}"/>
          </ac:spMkLst>
        </pc:spChg>
        <pc:spChg chg="mod">
          <ac:chgData name="Sebastiano Meneghin" userId="9f12ac7e-519c-4a0b-9a4b-006d156226d0" providerId="ADAL" clId="{9993F15E-4E80-4BB7-BA9F-9F142F34A1DA}" dt="2025-03-04T21:07:51.807" v="2976"/>
          <ac:spMkLst>
            <pc:docMk/>
            <pc:sldMk cId="255484024" sldId="276"/>
            <ac:spMk id="10" creationId="{924A67CF-C281-C4AF-924F-6DE2ABAA98E0}"/>
          </ac:spMkLst>
        </pc:spChg>
        <pc:spChg chg="mod ord">
          <ac:chgData name="Sebastiano Meneghin" userId="9f12ac7e-519c-4a0b-9a4b-006d156226d0" providerId="ADAL" clId="{9993F15E-4E80-4BB7-BA9F-9F142F34A1DA}" dt="2025-03-04T21:08:24.582" v="2984" actId="700"/>
          <ac:spMkLst>
            <pc:docMk/>
            <pc:sldMk cId="255484024" sldId="276"/>
            <ac:spMk id="11" creationId="{F4281E70-EE4D-CC8F-45D4-5DE6EEF7EF30}"/>
          </ac:spMkLst>
        </pc:spChg>
        <pc:spChg chg="mod">
          <ac:chgData name="Sebastiano Meneghin" userId="9f12ac7e-519c-4a0b-9a4b-006d156226d0" providerId="ADAL" clId="{9993F15E-4E80-4BB7-BA9F-9F142F34A1DA}" dt="2025-03-04T21:07:51.807" v="2976"/>
          <ac:spMkLst>
            <pc:docMk/>
            <pc:sldMk cId="255484024" sldId="276"/>
            <ac:spMk id="12" creationId="{BC2835AD-E564-8BDF-38C2-E0AC82A38BB5}"/>
          </ac:spMkLst>
        </pc:spChg>
        <pc:spChg chg="mod">
          <ac:chgData name="Sebastiano Meneghin" userId="9f12ac7e-519c-4a0b-9a4b-006d156226d0" providerId="ADAL" clId="{9993F15E-4E80-4BB7-BA9F-9F142F34A1DA}" dt="2025-03-04T21:07:51.807" v="2976"/>
          <ac:spMkLst>
            <pc:docMk/>
            <pc:sldMk cId="255484024" sldId="276"/>
            <ac:spMk id="13" creationId="{5FFDD4FC-1264-B509-88EF-C4BE2BF011B3}"/>
          </ac:spMkLst>
        </pc:spChg>
        <pc:spChg chg="mod">
          <ac:chgData name="Sebastiano Meneghin" userId="9f12ac7e-519c-4a0b-9a4b-006d156226d0" providerId="ADAL" clId="{9993F15E-4E80-4BB7-BA9F-9F142F34A1DA}" dt="2025-03-04T21:07:51.807" v="2976"/>
          <ac:spMkLst>
            <pc:docMk/>
            <pc:sldMk cId="255484024" sldId="276"/>
            <ac:spMk id="14" creationId="{56E855F5-FCDA-A32C-F017-942597FABD28}"/>
          </ac:spMkLst>
        </pc:spChg>
        <pc:grpChg chg="add del mod">
          <ac:chgData name="Sebastiano Meneghin" userId="9f12ac7e-519c-4a0b-9a4b-006d156226d0" providerId="ADAL" clId="{9993F15E-4E80-4BB7-BA9F-9F142F34A1DA}" dt="2025-03-04T21:10:50.191" v="3036" actId="478"/>
          <ac:grpSpMkLst>
            <pc:docMk/>
            <pc:sldMk cId="255484024" sldId="276"/>
            <ac:grpSpMk id="3" creationId="{30D8A9BB-3087-EE26-C615-EC5F17A66710}"/>
          </ac:grpSpMkLst>
        </pc:grpChg>
        <pc:picChg chg="mod">
          <ac:chgData name="Sebastiano Meneghin" userId="9f12ac7e-519c-4a0b-9a4b-006d156226d0" providerId="ADAL" clId="{9993F15E-4E80-4BB7-BA9F-9F142F34A1DA}" dt="2025-03-04T21:07:51.807" v="2976"/>
          <ac:picMkLst>
            <pc:docMk/>
            <pc:sldMk cId="255484024" sldId="276"/>
            <ac:picMk id="4" creationId="{C4658D41-73B3-A43A-617D-F6C238DD2B6C}"/>
          </ac:picMkLst>
        </pc:picChg>
        <pc:picChg chg="add del mod">
          <ac:chgData name="Sebastiano Meneghin" userId="9f12ac7e-519c-4a0b-9a4b-006d156226d0" providerId="ADAL" clId="{9993F15E-4E80-4BB7-BA9F-9F142F34A1DA}" dt="2025-03-04T21:10:38.315" v="3033" actId="478"/>
          <ac:picMkLst>
            <pc:docMk/>
            <pc:sldMk cId="255484024" sldId="276"/>
            <ac:picMk id="15" creationId="{01F5CB8C-D6EC-6D96-93A4-05BDAFDC8A0B}"/>
          </ac:picMkLst>
        </pc:picChg>
        <pc:picChg chg="add del mod">
          <ac:chgData name="Sebastiano Meneghin" userId="9f12ac7e-519c-4a0b-9a4b-006d156226d0" providerId="ADAL" clId="{9993F15E-4E80-4BB7-BA9F-9F142F34A1DA}" dt="2025-03-04T21:10:38.315" v="3033" actId="478"/>
          <ac:picMkLst>
            <pc:docMk/>
            <pc:sldMk cId="255484024" sldId="276"/>
            <ac:picMk id="16" creationId="{F85DFE7B-E63F-8DE9-488A-0E39CBC07EEC}"/>
          </ac:picMkLst>
        </pc:picChg>
      </pc:sldChg>
      <pc:sldChg chg="modSp del mod">
        <pc:chgData name="Sebastiano Meneghin" userId="9f12ac7e-519c-4a0b-9a4b-006d156226d0" providerId="ADAL" clId="{9993F15E-4E80-4BB7-BA9F-9F142F34A1DA}" dt="2025-03-02T19:07:27.287" v="905" actId="47"/>
        <pc:sldMkLst>
          <pc:docMk/>
          <pc:sldMk cId="903744028" sldId="289"/>
        </pc:sldMkLst>
      </pc:sldChg>
      <pc:sldChg chg="addSp delSp modSp del mod ord modShow">
        <pc:chgData name="Sebastiano Meneghin" userId="9f12ac7e-519c-4a0b-9a4b-006d156226d0" providerId="ADAL" clId="{9993F15E-4E80-4BB7-BA9F-9F142F34A1DA}" dt="2025-03-04T21:17:04.862" v="3123" actId="47"/>
        <pc:sldMkLst>
          <pc:docMk/>
          <pc:sldMk cId="1985852404" sldId="291"/>
        </pc:sldMkLst>
      </pc:sldChg>
      <pc:sldChg chg="modSp">
        <pc:chgData name="Sebastiano Meneghin" userId="9f12ac7e-519c-4a0b-9a4b-006d156226d0" providerId="ADAL" clId="{9993F15E-4E80-4BB7-BA9F-9F142F34A1DA}" dt="2025-03-02T19:54:19.045" v="1752"/>
        <pc:sldMkLst>
          <pc:docMk/>
          <pc:sldMk cId="3291054752" sldId="293"/>
        </pc:sldMkLst>
        <pc:spChg chg="mod">
          <ac:chgData name="Sebastiano Meneghin" userId="9f12ac7e-519c-4a0b-9a4b-006d156226d0" providerId="ADAL" clId="{9993F15E-4E80-4BB7-BA9F-9F142F34A1DA}" dt="2025-03-02T19:54:19.045" v="1752"/>
          <ac:spMkLst>
            <pc:docMk/>
            <pc:sldMk cId="3291054752" sldId="293"/>
            <ac:spMk id="4" creationId="{E52B1386-9839-C1F8-3308-A41BB345C3F8}"/>
          </ac:spMkLst>
        </pc:spChg>
        <pc:spChg chg="mod">
          <ac:chgData name="Sebastiano Meneghin" userId="9f12ac7e-519c-4a0b-9a4b-006d156226d0" providerId="ADAL" clId="{9993F15E-4E80-4BB7-BA9F-9F142F34A1DA}" dt="2025-03-02T19:54:19.045" v="1752"/>
          <ac:spMkLst>
            <pc:docMk/>
            <pc:sldMk cId="3291054752" sldId="293"/>
            <ac:spMk id="8" creationId="{70251B52-0670-56C2-9170-2EBEB508978C}"/>
          </ac:spMkLst>
        </pc:spChg>
      </pc:sldChg>
      <pc:sldChg chg="modSp">
        <pc:chgData name="Sebastiano Meneghin" userId="9f12ac7e-519c-4a0b-9a4b-006d156226d0" providerId="ADAL" clId="{9993F15E-4E80-4BB7-BA9F-9F142F34A1DA}" dt="2025-03-02T19:54:19.045" v="1752"/>
        <pc:sldMkLst>
          <pc:docMk/>
          <pc:sldMk cId="152379497" sldId="294"/>
        </pc:sldMkLst>
        <pc:spChg chg="mod">
          <ac:chgData name="Sebastiano Meneghin" userId="9f12ac7e-519c-4a0b-9a4b-006d156226d0" providerId="ADAL" clId="{9993F15E-4E80-4BB7-BA9F-9F142F34A1DA}" dt="2025-03-02T19:54:19.045" v="1752"/>
          <ac:spMkLst>
            <pc:docMk/>
            <pc:sldMk cId="152379497" sldId="294"/>
            <ac:spMk id="8" creationId="{E6C84D96-B60B-710B-D586-96B028A7065F}"/>
          </ac:spMkLst>
        </pc:spChg>
      </pc:sldChg>
      <pc:sldChg chg="modSp">
        <pc:chgData name="Sebastiano Meneghin" userId="9f12ac7e-519c-4a0b-9a4b-006d156226d0" providerId="ADAL" clId="{9993F15E-4E80-4BB7-BA9F-9F142F34A1DA}" dt="2025-03-02T19:54:19.045" v="1752"/>
        <pc:sldMkLst>
          <pc:docMk/>
          <pc:sldMk cId="1690291538" sldId="299"/>
        </pc:sldMkLst>
        <pc:spChg chg="mod">
          <ac:chgData name="Sebastiano Meneghin" userId="9f12ac7e-519c-4a0b-9a4b-006d156226d0" providerId="ADAL" clId="{9993F15E-4E80-4BB7-BA9F-9F142F34A1DA}" dt="2025-03-02T19:54:19.045" v="1752"/>
          <ac:spMkLst>
            <pc:docMk/>
            <pc:sldMk cId="1690291538" sldId="299"/>
            <ac:spMk id="6" creationId="{070AD259-46B5-80D8-577A-FA4CA57EFFAC}"/>
          </ac:spMkLst>
        </pc:spChg>
        <pc:spChg chg="mod">
          <ac:chgData name="Sebastiano Meneghin" userId="9f12ac7e-519c-4a0b-9a4b-006d156226d0" providerId="ADAL" clId="{9993F15E-4E80-4BB7-BA9F-9F142F34A1DA}" dt="2025-03-02T19:54:19.045" v="1752"/>
          <ac:spMkLst>
            <pc:docMk/>
            <pc:sldMk cId="1690291538" sldId="299"/>
            <ac:spMk id="13" creationId="{406547AF-10B3-843F-8F5D-C4D023C7AAB5}"/>
          </ac:spMkLst>
        </pc:spChg>
      </pc:sldChg>
      <pc:sldChg chg="modSp mod ord modShow">
        <pc:chgData name="Sebastiano Meneghin" userId="9f12ac7e-519c-4a0b-9a4b-006d156226d0" providerId="ADAL" clId="{9993F15E-4E80-4BB7-BA9F-9F142F34A1DA}" dt="2025-03-04T21:18:08.746" v="3127"/>
        <pc:sldMkLst>
          <pc:docMk/>
          <pc:sldMk cId="1552362079" sldId="300"/>
        </pc:sldMkLst>
        <pc:spChg chg="mod">
          <ac:chgData name="Sebastiano Meneghin" userId="9f12ac7e-519c-4a0b-9a4b-006d156226d0" providerId="ADAL" clId="{9993F15E-4E80-4BB7-BA9F-9F142F34A1DA}" dt="2025-03-02T19:54:19.045" v="1752"/>
          <ac:spMkLst>
            <pc:docMk/>
            <pc:sldMk cId="1552362079" sldId="300"/>
            <ac:spMk id="8" creationId="{C4A9138B-35E4-983E-0583-D4CD7443CFA5}"/>
          </ac:spMkLst>
        </pc:spChg>
        <pc:spChg chg="mod">
          <ac:chgData name="Sebastiano Meneghin" userId="9f12ac7e-519c-4a0b-9a4b-006d156226d0" providerId="ADAL" clId="{9993F15E-4E80-4BB7-BA9F-9F142F34A1DA}" dt="2025-03-02T19:54:19.045" v="1752"/>
          <ac:spMkLst>
            <pc:docMk/>
            <pc:sldMk cId="1552362079" sldId="300"/>
            <ac:spMk id="10" creationId="{1308C601-4C8A-F78C-2F37-DCF3B4CD647F}"/>
          </ac:spMkLst>
        </pc:spChg>
      </pc:sldChg>
      <pc:sldChg chg="addSp delSp modSp mod modClrScheme chgLayout modNotesTx">
        <pc:chgData name="Sebastiano Meneghin" userId="9f12ac7e-519c-4a0b-9a4b-006d156226d0" providerId="ADAL" clId="{9993F15E-4E80-4BB7-BA9F-9F142F34A1DA}" dt="2025-03-04T22:29:58.188" v="4340" actId="1036"/>
        <pc:sldMkLst>
          <pc:docMk/>
          <pc:sldMk cId="1946091806" sldId="307"/>
        </pc:sldMkLst>
        <pc:spChg chg="mod ord">
          <ac:chgData name="Sebastiano Meneghin" userId="9f12ac7e-519c-4a0b-9a4b-006d156226d0" providerId="ADAL" clId="{9993F15E-4E80-4BB7-BA9F-9F142F34A1DA}" dt="2025-03-04T21:25:08.423" v="3182" actId="700"/>
          <ac:spMkLst>
            <pc:docMk/>
            <pc:sldMk cId="1946091806" sldId="307"/>
            <ac:spMk id="2" creationId="{9233BAD4-A433-CF62-87F7-C1BD29E4981E}"/>
          </ac:spMkLst>
        </pc:spChg>
        <pc:spChg chg="add del mod ord">
          <ac:chgData name="Sebastiano Meneghin" userId="9f12ac7e-519c-4a0b-9a4b-006d156226d0" providerId="ADAL" clId="{9993F15E-4E80-4BB7-BA9F-9F142F34A1DA}" dt="2025-03-04T20:20:56.060" v="1943" actId="478"/>
          <ac:spMkLst>
            <pc:docMk/>
            <pc:sldMk cId="1946091806" sldId="307"/>
            <ac:spMk id="3" creationId="{1ECD4982-D070-B1E8-31C1-F9868384CABB}"/>
          </ac:spMkLst>
        </pc:spChg>
        <pc:spChg chg="add del mod">
          <ac:chgData name="Sebastiano Meneghin" userId="9f12ac7e-519c-4a0b-9a4b-006d156226d0" providerId="ADAL" clId="{9993F15E-4E80-4BB7-BA9F-9F142F34A1DA}" dt="2025-03-04T20:22:27" v="1970" actId="478"/>
          <ac:spMkLst>
            <pc:docMk/>
            <pc:sldMk cId="1946091806" sldId="307"/>
            <ac:spMk id="4" creationId="{4F32B6C9-005F-6037-0FAF-76E3BD6F4C97}"/>
          </ac:spMkLst>
        </pc:spChg>
        <pc:spChg chg="add del mod">
          <ac:chgData name="Sebastiano Meneghin" userId="9f12ac7e-519c-4a0b-9a4b-006d156226d0" providerId="ADAL" clId="{9993F15E-4E80-4BB7-BA9F-9F142F34A1DA}" dt="2025-03-04T21:25:02.827" v="3181" actId="478"/>
          <ac:spMkLst>
            <pc:docMk/>
            <pc:sldMk cId="1946091806" sldId="307"/>
            <ac:spMk id="5" creationId="{6239A097-A6D2-7081-537E-41C9C9977503}"/>
          </ac:spMkLst>
        </pc:spChg>
        <pc:spChg chg="add del mod">
          <ac:chgData name="Sebastiano Meneghin" userId="9f12ac7e-519c-4a0b-9a4b-006d156226d0" providerId="ADAL" clId="{9993F15E-4E80-4BB7-BA9F-9F142F34A1DA}" dt="2025-03-04T20:22:28.269" v="1971" actId="478"/>
          <ac:spMkLst>
            <pc:docMk/>
            <pc:sldMk cId="1946091806" sldId="307"/>
            <ac:spMk id="6" creationId="{BBC651F7-23B0-A245-3A0E-AE03C34564C9}"/>
          </ac:spMkLst>
        </pc:spChg>
        <pc:spChg chg="add del mod">
          <ac:chgData name="Sebastiano Meneghin" userId="9f12ac7e-519c-4a0b-9a4b-006d156226d0" providerId="ADAL" clId="{9993F15E-4E80-4BB7-BA9F-9F142F34A1DA}" dt="2025-03-04T21:25:02.827" v="3181" actId="478"/>
          <ac:spMkLst>
            <pc:docMk/>
            <pc:sldMk cId="1946091806" sldId="307"/>
            <ac:spMk id="7" creationId="{14FFAA2D-F0BD-06C9-0CED-9F8FAC7177F9}"/>
          </ac:spMkLst>
        </pc:spChg>
        <pc:spChg chg="add del mod">
          <ac:chgData name="Sebastiano Meneghin" userId="9f12ac7e-519c-4a0b-9a4b-006d156226d0" providerId="ADAL" clId="{9993F15E-4E80-4BB7-BA9F-9F142F34A1DA}" dt="2025-03-04T21:25:02.827" v="3181" actId="478"/>
          <ac:spMkLst>
            <pc:docMk/>
            <pc:sldMk cId="1946091806" sldId="307"/>
            <ac:spMk id="8" creationId="{A6F33532-DB39-4AF7-09C4-0D157AE80F98}"/>
          </ac:spMkLst>
        </pc:spChg>
        <pc:spChg chg="del">
          <ac:chgData name="Sebastiano Meneghin" userId="9f12ac7e-519c-4a0b-9a4b-006d156226d0" providerId="ADAL" clId="{9993F15E-4E80-4BB7-BA9F-9F142F34A1DA}" dt="2025-03-04T20:22:11.035" v="1960" actId="478"/>
          <ac:spMkLst>
            <pc:docMk/>
            <pc:sldMk cId="1946091806" sldId="307"/>
            <ac:spMk id="9" creationId="{B96DDB19-EEF4-3B89-694B-061A7598BFAF}"/>
          </ac:spMkLst>
        </pc:spChg>
        <pc:spChg chg="add del">
          <ac:chgData name="Sebastiano Meneghin" userId="9f12ac7e-519c-4a0b-9a4b-006d156226d0" providerId="ADAL" clId="{9993F15E-4E80-4BB7-BA9F-9F142F34A1DA}" dt="2025-03-04T20:24:19.789" v="1983" actId="478"/>
          <ac:spMkLst>
            <pc:docMk/>
            <pc:sldMk cId="1946091806" sldId="307"/>
            <ac:spMk id="11" creationId="{10009167-D17D-FD44-595A-1716BC17BFD0}"/>
          </ac:spMkLst>
        </pc:spChg>
        <pc:spChg chg="add del mod">
          <ac:chgData name="Sebastiano Meneghin" userId="9f12ac7e-519c-4a0b-9a4b-006d156226d0" providerId="ADAL" clId="{9993F15E-4E80-4BB7-BA9F-9F142F34A1DA}" dt="2025-03-04T20:25:03.815" v="1996"/>
          <ac:spMkLst>
            <pc:docMk/>
            <pc:sldMk cId="1946091806" sldId="307"/>
            <ac:spMk id="12" creationId="{528AFFE3-ECCB-C6B5-A07A-91FBA3FBB604}"/>
          </ac:spMkLst>
        </pc:spChg>
        <pc:spChg chg="del mod ord">
          <ac:chgData name="Sebastiano Meneghin" userId="9f12ac7e-519c-4a0b-9a4b-006d156226d0" providerId="ADAL" clId="{9993F15E-4E80-4BB7-BA9F-9F142F34A1DA}" dt="2025-03-04T21:25:02.827" v="3181" actId="478"/>
          <ac:spMkLst>
            <pc:docMk/>
            <pc:sldMk cId="1946091806" sldId="307"/>
            <ac:spMk id="13" creationId="{4AFB2A80-FB63-B017-FB70-FFA86565B414}"/>
          </ac:spMkLst>
        </pc:spChg>
        <pc:spChg chg="add del mod">
          <ac:chgData name="Sebastiano Meneghin" userId="9f12ac7e-519c-4a0b-9a4b-006d156226d0" providerId="ADAL" clId="{9993F15E-4E80-4BB7-BA9F-9F142F34A1DA}" dt="2025-03-04T20:52:58.713" v="2725" actId="478"/>
          <ac:spMkLst>
            <pc:docMk/>
            <pc:sldMk cId="1946091806" sldId="307"/>
            <ac:spMk id="14" creationId="{EF0DA3B4-4A5F-D059-0A5A-C7C16350377A}"/>
          </ac:spMkLst>
        </pc:spChg>
        <pc:spChg chg="del">
          <ac:chgData name="Sebastiano Meneghin" userId="9f12ac7e-519c-4a0b-9a4b-006d156226d0" providerId="ADAL" clId="{9993F15E-4E80-4BB7-BA9F-9F142F34A1DA}" dt="2025-03-04T20:22:13.510" v="1961" actId="478"/>
          <ac:spMkLst>
            <pc:docMk/>
            <pc:sldMk cId="1946091806" sldId="307"/>
            <ac:spMk id="15" creationId="{872C1028-AA74-E078-6CCB-A36AB65643AF}"/>
          </ac:spMkLst>
        </pc:spChg>
        <pc:spChg chg="add del mod">
          <ac:chgData name="Sebastiano Meneghin" userId="9f12ac7e-519c-4a0b-9a4b-006d156226d0" providerId="ADAL" clId="{9993F15E-4E80-4BB7-BA9F-9F142F34A1DA}" dt="2025-03-04T20:53:23.172" v="2741" actId="478"/>
          <ac:spMkLst>
            <pc:docMk/>
            <pc:sldMk cId="1946091806" sldId="307"/>
            <ac:spMk id="16" creationId="{651D6EEA-A8DB-ED32-C811-9C545FE9C9D5}"/>
          </ac:spMkLst>
        </pc:spChg>
        <pc:spChg chg="add del mod">
          <ac:chgData name="Sebastiano Meneghin" userId="9f12ac7e-519c-4a0b-9a4b-006d156226d0" providerId="ADAL" clId="{9993F15E-4E80-4BB7-BA9F-9F142F34A1DA}" dt="2025-03-04T20:50:41.304" v="2592" actId="478"/>
          <ac:spMkLst>
            <pc:docMk/>
            <pc:sldMk cId="1946091806" sldId="307"/>
            <ac:spMk id="17" creationId="{73EE8332-DEEF-CB75-216F-C960FB839F64}"/>
          </ac:spMkLst>
        </pc:spChg>
        <pc:spChg chg="del">
          <ac:chgData name="Sebastiano Meneghin" userId="9f12ac7e-519c-4a0b-9a4b-006d156226d0" providerId="ADAL" clId="{9993F15E-4E80-4BB7-BA9F-9F142F34A1DA}" dt="2025-03-04T20:20:47.267" v="1941" actId="478"/>
          <ac:spMkLst>
            <pc:docMk/>
            <pc:sldMk cId="1946091806" sldId="307"/>
            <ac:spMk id="18" creationId="{6C5943B6-1098-D4D5-51EB-FF71B213AB63}"/>
          </ac:spMkLst>
        </pc:spChg>
        <pc:spChg chg="add del mod">
          <ac:chgData name="Sebastiano Meneghin" userId="9f12ac7e-519c-4a0b-9a4b-006d156226d0" providerId="ADAL" clId="{9993F15E-4E80-4BB7-BA9F-9F142F34A1DA}" dt="2025-03-04T21:25:02.827" v="3181" actId="478"/>
          <ac:spMkLst>
            <pc:docMk/>
            <pc:sldMk cId="1946091806" sldId="307"/>
            <ac:spMk id="19" creationId="{FA104C60-F45E-1537-C0E8-CB378B12D0FB}"/>
          </ac:spMkLst>
        </pc:spChg>
        <pc:spChg chg="add del mod">
          <ac:chgData name="Sebastiano Meneghin" userId="9f12ac7e-519c-4a0b-9a4b-006d156226d0" providerId="ADAL" clId="{9993F15E-4E80-4BB7-BA9F-9F142F34A1DA}" dt="2025-03-04T21:25:02.827" v="3181" actId="478"/>
          <ac:spMkLst>
            <pc:docMk/>
            <pc:sldMk cId="1946091806" sldId="307"/>
            <ac:spMk id="20" creationId="{C02569EB-094A-C25B-5B96-3A054FE2D346}"/>
          </ac:spMkLst>
        </pc:spChg>
        <pc:spChg chg="add del mod">
          <ac:chgData name="Sebastiano Meneghin" userId="9f12ac7e-519c-4a0b-9a4b-006d156226d0" providerId="ADAL" clId="{9993F15E-4E80-4BB7-BA9F-9F142F34A1DA}" dt="2025-03-04T21:25:02.827" v="3181" actId="478"/>
          <ac:spMkLst>
            <pc:docMk/>
            <pc:sldMk cId="1946091806" sldId="307"/>
            <ac:spMk id="21" creationId="{6D760E86-408A-DE4F-3006-5008A1B72F46}"/>
          </ac:spMkLst>
        </pc:spChg>
        <pc:spChg chg="add del mod ord">
          <ac:chgData name="Sebastiano Meneghin" userId="9f12ac7e-519c-4a0b-9a4b-006d156226d0" providerId="ADAL" clId="{9993F15E-4E80-4BB7-BA9F-9F142F34A1DA}" dt="2025-03-04T21:49:19.022" v="3745" actId="478"/>
          <ac:spMkLst>
            <pc:docMk/>
            <pc:sldMk cId="1946091806" sldId="307"/>
            <ac:spMk id="22" creationId="{AFA7FFA4-065D-31A3-67B3-161C7927C3AF}"/>
          </ac:spMkLst>
        </pc:spChg>
        <pc:spChg chg="add del mod">
          <ac:chgData name="Sebastiano Meneghin" userId="9f12ac7e-519c-4a0b-9a4b-006d156226d0" providerId="ADAL" clId="{9993F15E-4E80-4BB7-BA9F-9F142F34A1DA}" dt="2025-03-04T21:54:03.814" v="3797" actId="478"/>
          <ac:spMkLst>
            <pc:docMk/>
            <pc:sldMk cId="1946091806" sldId="307"/>
            <ac:spMk id="23" creationId="{1D9B0D45-2A03-A488-FCBB-5386017192C8}"/>
          </ac:spMkLst>
        </pc:spChg>
        <pc:spChg chg="add del mod">
          <ac:chgData name="Sebastiano Meneghin" userId="9f12ac7e-519c-4a0b-9a4b-006d156226d0" providerId="ADAL" clId="{9993F15E-4E80-4BB7-BA9F-9F142F34A1DA}" dt="2025-03-04T21:54:03.814" v="3797" actId="478"/>
          <ac:spMkLst>
            <pc:docMk/>
            <pc:sldMk cId="1946091806" sldId="307"/>
            <ac:spMk id="24" creationId="{533B0005-24B0-C6B2-331C-C74B194850C8}"/>
          </ac:spMkLst>
        </pc:spChg>
        <pc:spChg chg="add del mod">
          <ac:chgData name="Sebastiano Meneghin" userId="9f12ac7e-519c-4a0b-9a4b-006d156226d0" providerId="ADAL" clId="{9993F15E-4E80-4BB7-BA9F-9F142F34A1DA}" dt="2025-03-04T21:50:21.870" v="3758" actId="478"/>
          <ac:spMkLst>
            <pc:docMk/>
            <pc:sldMk cId="1946091806" sldId="307"/>
            <ac:spMk id="25" creationId="{1E1D212C-3E7A-6E8D-4BC1-41450B9F2F3C}"/>
          </ac:spMkLst>
        </pc:spChg>
        <pc:spChg chg="add del mod">
          <ac:chgData name="Sebastiano Meneghin" userId="9f12ac7e-519c-4a0b-9a4b-006d156226d0" providerId="ADAL" clId="{9993F15E-4E80-4BB7-BA9F-9F142F34A1DA}" dt="2025-03-04T21:54:03.814" v="3797" actId="478"/>
          <ac:spMkLst>
            <pc:docMk/>
            <pc:sldMk cId="1946091806" sldId="307"/>
            <ac:spMk id="26" creationId="{91C044AB-D6EE-6684-0CC1-0610242E4CF8}"/>
          </ac:spMkLst>
        </pc:spChg>
        <pc:spChg chg="add del mod">
          <ac:chgData name="Sebastiano Meneghin" userId="9f12ac7e-519c-4a0b-9a4b-006d156226d0" providerId="ADAL" clId="{9993F15E-4E80-4BB7-BA9F-9F142F34A1DA}" dt="2025-03-04T21:51:31.474" v="3773" actId="478"/>
          <ac:spMkLst>
            <pc:docMk/>
            <pc:sldMk cId="1946091806" sldId="307"/>
            <ac:spMk id="27" creationId="{36D709EF-1738-766F-24A4-98F8A185E3AC}"/>
          </ac:spMkLst>
        </pc:spChg>
        <pc:spChg chg="add del mod">
          <ac:chgData name="Sebastiano Meneghin" userId="9f12ac7e-519c-4a0b-9a4b-006d156226d0" providerId="ADAL" clId="{9993F15E-4E80-4BB7-BA9F-9F142F34A1DA}" dt="2025-03-04T21:54:03.814" v="3797" actId="478"/>
          <ac:spMkLst>
            <pc:docMk/>
            <pc:sldMk cId="1946091806" sldId="307"/>
            <ac:spMk id="30" creationId="{C72C2186-ED50-7159-3EFA-C96A33C76736}"/>
          </ac:spMkLst>
        </pc:spChg>
        <pc:spChg chg="add del mod">
          <ac:chgData name="Sebastiano Meneghin" userId="9f12ac7e-519c-4a0b-9a4b-006d156226d0" providerId="ADAL" clId="{9993F15E-4E80-4BB7-BA9F-9F142F34A1DA}" dt="2025-03-04T21:54:03.814" v="3797" actId="478"/>
          <ac:spMkLst>
            <pc:docMk/>
            <pc:sldMk cId="1946091806" sldId="307"/>
            <ac:spMk id="31" creationId="{CC185904-6352-18E2-9D47-C8653361F9CE}"/>
          </ac:spMkLst>
        </pc:spChg>
        <pc:spChg chg="add del mod">
          <ac:chgData name="Sebastiano Meneghin" userId="9f12ac7e-519c-4a0b-9a4b-006d156226d0" providerId="ADAL" clId="{9993F15E-4E80-4BB7-BA9F-9F142F34A1DA}" dt="2025-03-04T21:54:03.814" v="3797" actId="478"/>
          <ac:spMkLst>
            <pc:docMk/>
            <pc:sldMk cId="1946091806" sldId="307"/>
            <ac:spMk id="32" creationId="{D6428342-146C-2C02-C7D6-0D6FBB12AD3A}"/>
          </ac:spMkLst>
        </pc:spChg>
        <pc:spChg chg="add del mod">
          <ac:chgData name="Sebastiano Meneghin" userId="9f12ac7e-519c-4a0b-9a4b-006d156226d0" providerId="ADAL" clId="{9993F15E-4E80-4BB7-BA9F-9F142F34A1DA}" dt="2025-03-04T21:54:03.814" v="3797" actId="478"/>
          <ac:spMkLst>
            <pc:docMk/>
            <pc:sldMk cId="1946091806" sldId="307"/>
            <ac:spMk id="33" creationId="{622BCFB6-8E9D-7C57-12DC-B898B6EA9A4D}"/>
          </ac:spMkLst>
        </pc:spChg>
        <pc:spChg chg="add del">
          <ac:chgData name="Sebastiano Meneghin" userId="9f12ac7e-519c-4a0b-9a4b-006d156226d0" providerId="ADAL" clId="{9993F15E-4E80-4BB7-BA9F-9F142F34A1DA}" dt="2025-03-04T22:06:40.859" v="3846" actId="22"/>
          <ac:spMkLst>
            <pc:docMk/>
            <pc:sldMk cId="1946091806" sldId="307"/>
            <ac:spMk id="55" creationId="{B586C042-2AEC-BE85-513E-EBDD10A39DD1}"/>
          </ac:spMkLst>
        </pc:spChg>
        <pc:spChg chg="add mod">
          <ac:chgData name="Sebastiano Meneghin" userId="9f12ac7e-519c-4a0b-9a4b-006d156226d0" providerId="ADAL" clId="{9993F15E-4E80-4BB7-BA9F-9F142F34A1DA}" dt="2025-03-04T22:22:58.790" v="4298" actId="1076"/>
          <ac:spMkLst>
            <pc:docMk/>
            <pc:sldMk cId="1946091806" sldId="307"/>
            <ac:spMk id="60" creationId="{D147CBB5-34C0-1313-DBA8-CD4428767B60}"/>
          </ac:spMkLst>
        </pc:spChg>
        <pc:spChg chg="add mod">
          <ac:chgData name="Sebastiano Meneghin" userId="9f12ac7e-519c-4a0b-9a4b-006d156226d0" providerId="ADAL" clId="{9993F15E-4E80-4BB7-BA9F-9F142F34A1DA}" dt="2025-03-04T22:23:06.422" v="4299" actId="1076"/>
          <ac:spMkLst>
            <pc:docMk/>
            <pc:sldMk cId="1946091806" sldId="307"/>
            <ac:spMk id="61" creationId="{00FA128C-D272-4B26-D803-78221B35F663}"/>
          </ac:spMkLst>
        </pc:spChg>
        <pc:spChg chg="add mod">
          <ac:chgData name="Sebastiano Meneghin" userId="9f12ac7e-519c-4a0b-9a4b-006d156226d0" providerId="ADAL" clId="{9993F15E-4E80-4BB7-BA9F-9F142F34A1DA}" dt="2025-03-04T22:29:58.188" v="4340" actId="1036"/>
          <ac:spMkLst>
            <pc:docMk/>
            <pc:sldMk cId="1946091806" sldId="307"/>
            <ac:spMk id="62" creationId="{91018844-AAE5-FA43-A2DE-C1F93A4F7E65}"/>
          </ac:spMkLst>
        </pc:spChg>
        <pc:picChg chg="add mod">
          <ac:chgData name="Sebastiano Meneghin" userId="9f12ac7e-519c-4a0b-9a4b-006d156226d0" providerId="ADAL" clId="{9993F15E-4E80-4BB7-BA9F-9F142F34A1DA}" dt="2025-03-04T22:12:16.398" v="4017" actId="1037"/>
          <ac:picMkLst>
            <pc:docMk/>
            <pc:sldMk cId="1946091806" sldId="307"/>
            <ac:picMk id="57" creationId="{A8B31B49-602C-FD30-C0DA-15E3FA38D8A6}"/>
          </ac:picMkLst>
        </pc:picChg>
        <pc:picChg chg="add mod">
          <ac:chgData name="Sebastiano Meneghin" userId="9f12ac7e-519c-4a0b-9a4b-006d156226d0" providerId="ADAL" clId="{9993F15E-4E80-4BB7-BA9F-9F142F34A1DA}" dt="2025-03-04T22:12:16.398" v="4017" actId="1037"/>
          <ac:picMkLst>
            <pc:docMk/>
            <pc:sldMk cId="1946091806" sldId="307"/>
            <ac:picMk id="59" creationId="{83144E1C-F884-22F4-5EBE-EAF9E5BC420D}"/>
          </ac:picMkLst>
        </pc:picChg>
        <pc:cxnChg chg="add del">
          <ac:chgData name="Sebastiano Meneghin" userId="9f12ac7e-519c-4a0b-9a4b-006d156226d0" providerId="ADAL" clId="{9993F15E-4E80-4BB7-BA9F-9F142F34A1DA}" dt="2025-03-04T21:51:24.653" v="3772" actId="478"/>
          <ac:cxnSpMkLst>
            <pc:docMk/>
            <pc:sldMk cId="1946091806" sldId="307"/>
            <ac:cxnSpMk id="29" creationId="{3593FC08-E310-736B-2AAE-67ACDE5BC6D9}"/>
          </ac:cxnSpMkLst>
        </pc:cxnChg>
        <pc:cxnChg chg="add del mod">
          <ac:chgData name="Sebastiano Meneghin" userId="9f12ac7e-519c-4a0b-9a4b-006d156226d0" providerId="ADAL" clId="{9993F15E-4E80-4BB7-BA9F-9F142F34A1DA}" dt="2025-03-04T21:57:13.774" v="3844" actId="478"/>
          <ac:cxnSpMkLst>
            <pc:docMk/>
            <pc:sldMk cId="1946091806" sldId="307"/>
            <ac:cxnSpMk id="35" creationId="{A9AE5BB2-F59F-A1F7-125C-84E8755792C1}"/>
          </ac:cxnSpMkLst>
        </pc:cxnChg>
        <pc:cxnChg chg="add del mod">
          <ac:chgData name="Sebastiano Meneghin" userId="9f12ac7e-519c-4a0b-9a4b-006d156226d0" providerId="ADAL" clId="{9993F15E-4E80-4BB7-BA9F-9F142F34A1DA}" dt="2025-03-04T21:57:13.774" v="3844" actId="478"/>
          <ac:cxnSpMkLst>
            <pc:docMk/>
            <pc:sldMk cId="1946091806" sldId="307"/>
            <ac:cxnSpMk id="38" creationId="{5E358E7A-4F68-D97E-FD71-27F8EDDC5192}"/>
          </ac:cxnSpMkLst>
        </pc:cxnChg>
        <pc:cxnChg chg="add del mod">
          <ac:chgData name="Sebastiano Meneghin" userId="9f12ac7e-519c-4a0b-9a4b-006d156226d0" providerId="ADAL" clId="{9993F15E-4E80-4BB7-BA9F-9F142F34A1DA}" dt="2025-03-04T21:57:13.774" v="3844" actId="478"/>
          <ac:cxnSpMkLst>
            <pc:docMk/>
            <pc:sldMk cId="1946091806" sldId="307"/>
            <ac:cxnSpMk id="39" creationId="{AA370584-EE6F-8739-D821-8899D1D56399}"/>
          </ac:cxnSpMkLst>
        </pc:cxnChg>
        <pc:cxnChg chg="add del mod">
          <ac:chgData name="Sebastiano Meneghin" userId="9f12ac7e-519c-4a0b-9a4b-006d156226d0" providerId="ADAL" clId="{9993F15E-4E80-4BB7-BA9F-9F142F34A1DA}" dt="2025-03-04T21:57:13.774" v="3844" actId="478"/>
          <ac:cxnSpMkLst>
            <pc:docMk/>
            <pc:sldMk cId="1946091806" sldId="307"/>
            <ac:cxnSpMk id="40" creationId="{7B8C5F9F-94A0-DBF5-1683-7AEAFF29548F}"/>
          </ac:cxnSpMkLst>
        </pc:cxnChg>
        <pc:cxnChg chg="add del mod">
          <ac:chgData name="Sebastiano Meneghin" userId="9f12ac7e-519c-4a0b-9a4b-006d156226d0" providerId="ADAL" clId="{9993F15E-4E80-4BB7-BA9F-9F142F34A1DA}" dt="2025-03-04T21:57:13.774" v="3844" actId="478"/>
          <ac:cxnSpMkLst>
            <pc:docMk/>
            <pc:sldMk cId="1946091806" sldId="307"/>
            <ac:cxnSpMk id="41" creationId="{467541DA-4670-DD90-7F86-0E2A2B2C9349}"/>
          </ac:cxnSpMkLst>
        </pc:cxnChg>
        <pc:cxnChg chg="add del mod">
          <ac:chgData name="Sebastiano Meneghin" userId="9f12ac7e-519c-4a0b-9a4b-006d156226d0" providerId="ADAL" clId="{9993F15E-4E80-4BB7-BA9F-9F142F34A1DA}" dt="2025-03-04T21:57:13.774" v="3844" actId="478"/>
          <ac:cxnSpMkLst>
            <pc:docMk/>
            <pc:sldMk cId="1946091806" sldId="307"/>
            <ac:cxnSpMk id="42" creationId="{349BD601-4F24-9E63-E204-94FC42AB831B}"/>
          </ac:cxnSpMkLst>
        </pc:cxnChg>
        <pc:cxnChg chg="add del mod">
          <ac:chgData name="Sebastiano Meneghin" userId="9f12ac7e-519c-4a0b-9a4b-006d156226d0" providerId="ADAL" clId="{9993F15E-4E80-4BB7-BA9F-9F142F34A1DA}" dt="2025-03-04T21:57:13.774" v="3844" actId="478"/>
          <ac:cxnSpMkLst>
            <pc:docMk/>
            <pc:sldMk cId="1946091806" sldId="307"/>
            <ac:cxnSpMk id="43" creationId="{18844BF1-AA19-28F2-5E40-C0FCA9F16402}"/>
          </ac:cxnSpMkLst>
        </pc:cxnChg>
        <pc:cxnChg chg="add del mod">
          <ac:chgData name="Sebastiano Meneghin" userId="9f12ac7e-519c-4a0b-9a4b-006d156226d0" providerId="ADAL" clId="{9993F15E-4E80-4BB7-BA9F-9F142F34A1DA}" dt="2025-03-04T21:57:13.774" v="3844" actId="478"/>
          <ac:cxnSpMkLst>
            <pc:docMk/>
            <pc:sldMk cId="1946091806" sldId="307"/>
            <ac:cxnSpMk id="45" creationId="{1CDBD5C4-318C-2620-99AD-CA8C02AB0DC0}"/>
          </ac:cxnSpMkLst>
        </pc:cxnChg>
        <pc:cxnChg chg="add del mod">
          <ac:chgData name="Sebastiano Meneghin" userId="9f12ac7e-519c-4a0b-9a4b-006d156226d0" providerId="ADAL" clId="{9993F15E-4E80-4BB7-BA9F-9F142F34A1DA}" dt="2025-03-04T21:57:13.774" v="3844" actId="478"/>
          <ac:cxnSpMkLst>
            <pc:docMk/>
            <pc:sldMk cId="1946091806" sldId="307"/>
            <ac:cxnSpMk id="48" creationId="{D3DC8910-B899-3B3F-459F-AE25F25BC0CA}"/>
          </ac:cxnSpMkLst>
        </pc:cxnChg>
        <pc:cxnChg chg="add mod">
          <ac:chgData name="Sebastiano Meneghin" userId="9f12ac7e-519c-4a0b-9a4b-006d156226d0" providerId="ADAL" clId="{9993F15E-4E80-4BB7-BA9F-9F142F34A1DA}" dt="2025-03-04T21:56:59.516" v="3843" actId="1037"/>
          <ac:cxnSpMkLst>
            <pc:docMk/>
            <pc:sldMk cId="1946091806" sldId="307"/>
            <ac:cxnSpMk id="49" creationId="{B1522652-CBC1-2655-7DFD-590A71A72986}"/>
          </ac:cxnSpMkLst>
        </pc:cxnChg>
        <pc:cxnChg chg="add mod">
          <ac:chgData name="Sebastiano Meneghin" userId="9f12ac7e-519c-4a0b-9a4b-006d156226d0" providerId="ADAL" clId="{9993F15E-4E80-4BB7-BA9F-9F142F34A1DA}" dt="2025-03-04T21:56:45.263" v="3830" actId="1076"/>
          <ac:cxnSpMkLst>
            <pc:docMk/>
            <pc:sldMk cId="1946091806" sldId="307"/>
            <ac:cxnSpMk id="50" creationId="{EF9B5FAE-C264-C298-D6C3-A4D814AB6CA8}"/>
          </ac:cxnSpMkLst>
        </pc:cxnChg>
        <pc:cxnChg chg="add del mod">
          <ac:chgData name="Sebastiano Meneghin" userId="9f12ac7e-519c-4a0b-9a4b-006d156226d0" providerId="ADAL" clId="{9993F15E-4E80-4BB7-BA9F-9F142F34A1DA}" dt="2025-03-04T21:57:13.774" v="3844" actId="478"/>
          <ac:cxnSpMkLst>
            <pc:docMk/>
            <pc:sldMk cId="1946091806" sldId="307"/>
            <ac:cxnSpMk id="51" creationId="{EE05ED92-EC19-FC1C-7792-28D469201CB5}"/>
          </ac:cxnSpMkLst>
        </pc:cxnChg>
      </pc:sldChg>
      <pc:sldChg chg="del">
        <pc:chgData name="Sebastiano Meneghin" userId="9f12ac7e-519c-4a0b-9a4b-006d156226d0" providerId="ADAL" clId="{9993F15E-4E80-4BB7-BA9F-9F142F34A1DA}" dt="2025-03-02T19:14:52.900" v="1009" actId="47"/>
        <pc:sldMkLst>
          <pc:docMk/>
          <pc:sldMk cId="4203550171" sldId="316"/>
        </pc:sldMkLst>
      </pc:sldChg>
      <pc:sldChg chg="modSp del">
        <pc:chgData name="Sebastiano Meneghin" userId="9f12ac7e-519c-4a0b-9a4b-006d156226d0" providerId="ADAL" clId="{9993F15E-4E80-4BB7-BA9F-9F142F34A1DA}" dt="2025-03-04T21:15:38.166" v="3112" actId="47"/>
        <pc:sldMkLst>
          <pc:docMk/>
          <pc:sldMk cId="1488092892" sldId="324"/>
        </pc:sldMkLst>
      </pc:sldChg>
      <pc:sldChg chg="del">
        <pc:chgData name="Sebastiano Meneghin" userId="9f12ac7e-519c-4a0b-9a4b-006d156226d0" providerId="ADAL" clId="{9993F15E-4E80-4BB7-BA9F-9F142F34A1DA}" dt="2025-03-02T18:38:55.458" v="406" actId="47"/>
        <pc:sldMkLst>
          <pc:docMk/>
          <pc:sldMk cId="4173427831" sldId="325"/>
        </pc:sldMkLst>
      </pc:sldChg>
      <pc:sldChg chg="addSp delSp modSp mod ord modShow">
        <pc:chgData name="Sebastiano Meneghin" userId="9f12ac7e-519c-4a0b-9a4b-006d156226d0" providerId="ADAL" clId="{9993F15E-4E80-4BB7-BA9F-9F142F34A1DA}" dt="2025-03-04T21:15:35.515" v="3111"/>
        <pc:sldMkLst>
          <pc:docMk/>
          <pc:sldMk cId="2589448265" sldId="326"/>
        </pc:sldMkLst>
        <pc:spChg chg="mod">
          <ac:chgData name="Sebastiano Meneghin" userId="9f12ac7e-519c-4a0b-9a4b-006d156226d0" providerId="ADAL" clId="{9993F15E-4E80-4BB7-BA9F-9F142F34A1DA}" dt="2025-03-02T18:29:57.526" v="299" actId="1035"/>
          <ac:spMkLst>
            <pc:docMk/>
            <pc:sldMk cId="2589448265" sldId="326"/>
            <ac:spMk id="2" creationId="{1633E1A0-B55B-81AD-CCB0-B0B935B81E83}"/>
          </ac:spMkLst>
        </pc:spChg>
        <pc:spChg chg="add mod">
          <ac:chgData name="Sebastiano Meneghin" userId="9f12ac7e-519c-4a0b-9a4b-006d156226d0" providerId="ADAL" clId="{9993F15E-4E80-4BB7-BA9F-9F142F34A1DA}" dt="2025-03-02T18:29:57.526" v="299" actId="1035"/>
          <ac:spMkLst>
            <pc:docMk/>
            <pc:sldMk cId="2589448265" sldId="326"/>
            <ac:spMk id="3" creationId="{8F1C8294-59AB-BF80-A146-90DB176A2199}"/>
          </ac:spMkLst>
        </pc:spChg>
        <pc:spChg chg="mod">
          <ac:chgData name="Sebastiano Meneghin" userId="9f12ac7e-519c-4a0b-9a4b-006d156226d0" providerId="ADAL" clId="{9993F15E-4E80-4BB7-BA9F-9F142F34A1DA}" dt="2025-03-02T18:29:57.526" v="299" actId="1035"/>
          <ac:spMkLst>
            <pc:docMk/>
            <pc:sldMk cId="2589448265" sldId="326"/>
            <ac:spMk id="17" creationId="{12FD273E-6116-8CD6-9B45-7F6ACC4CCD9F}"/>
          </ac:spMkLst>
        </pc:spChg>
        <pc:spChg chg="mod">
          <ac:chgData name="Sebastiano Meneghin" userId="9f12ac7e-519c-4a0b-9a4b-006d156226d0" providerId="ADAL" clId="{9993F15E-4E80-4BB7-BA9F-9F142F34A1DA}" dt="2025-03-02T18:29:57.526" v="299" actId="1035"/>
          <ac:spMkLst>
            <pc:docMk/>
            <pc:sldMk cId="2589448265" sldId="326"/>
            <ac:spMk id="18" creationId="{E17DA4B7-1484-ABD8-6AB5-B2B329F2591D}"/>
          </ac:spMkLst>
        </pc:spChg>
        <pc:spChg chg="mod">
          <ac:chgData name="Sebastiano Meneghin" userId="9f12ac7e-519c-4a0b-9a4b-006d156226d0" providerId="ADAL" clId="{9993F15E-4E80-4BB7-BA9F-9F142F34A1DA}" dt="2025-03-02T18:29:57.526" v="299" actId="1035"/>
          <ac:spMkLst>
            <pc:docMk/>
            <pc:sldMk cId="2589448265" sldId="326"/>
            <ac:spMk id="19" creationId="{6FE57959-455C-56F6-90D9-96D96EB02AA0}"/>
          </ac:spMkLst>
        </pc:spChg>
        <pc:picChg chg="add mod">
          <ac:chgData name="Sebastiano Meneghin" userId="9f12ac7e-519c-4a0b-9a4b-006d156226d0" providerId="ADAL" clId="{9993F15E-4E80-4BB7-BA9F-9F142F34A1DA}" dt="2025-03-02T19:54:47.784" v="1759"/>
          <ac:picMkLst>
            <pc:docMk/>
            <pc:sldMk cId="2589448265" sldId="326"/>
            <ac:picMk id="4" creationId="{4DD28E13-2134-5193-8C7B-45D57896A4EF}"/>
          </ac:picMkLst>
        </pc:picChg>
      </pc:sldChg>
      <pc:sldChg chg="addSp modSp mod">
        <pc:chgData name="Sebastiano Meneghin" userId="9f12ac7e-519c-4a0b-9a4b-006d156226d0" providerId="ADAL" clId="{9993F15E-4E80-4BB7-BA9F-9F142F34A1DA}" dt="2025-03-04T21:03:57.179" v="2924" actId="1036"/>
        <pc:sldMkLst>
          <pc:docMk/>
          <pc:sldMk cId="1098455436" sldId="327"/>
        </pc:sldMkLst>
        <pc:spChg chg="mod">
          <ac:chgData name="Sebastiano Meneghin" userId="9f12ac7e-519c-4a0b-9a4b-006d156226d0" providerId="ADAL" clId="{9993F15E-4E80-4BB7-BA9F-9F142F34A1DA}" dt="2025-03-02T19:54:19.045" v="1752"/>
          <ac:spMkLst>
            <pc:docMk/>
            <pc:sldMk cId="1098455436" sldId="327"/>
            <ac:spMk id="8" creationId="{2CBEF872-C1CA-8A62-6CFE-01D5634B0BBD}"/>
          </ac:spMkLst>
        </pc:spChg>
        <pc:spChg chg="mod">
          <ac:chgData name="Sebastiano Meneghin" userId="9f12ac7e-519c-4a0b-9a4b-006d156226d0" providerId="ADAL" clId="{9993F15E-4E80-4BB7-BA9F-9F142F34A1DA}" dt="2025-03-02T19:54:19.045" v="1752"/>
          <ac:spMkLst>
            <pc:docMk/>
            <pc:sldMk cId="1098455436" sldId="327"/>
            <ac:spMk id="17" creationId="{02EDDFA7-1313-620B-A5C0-033768B2E7C0}"/>
          </ac:spMkLst>
        </pc:spChg>
        <pc:picChg chg="add mod">
          <ac:chgData name="Sebastiano Meneghin" userId="9f12ac7e-519c-4a0b-9a4b-006d156226d0" providerId="ADAL" clId="{9993F15E-4E80-4BB7-BA9F-9F142F34A1DA}" dt="2025-03-02T19:54:54.700" v="1760"/>
          <ac:picMkLst>
            <pc:docMk/>
            <pc:sldMk cId="1098455436" sldId="327"/>
            <ac:picMk id="2" creationId="{8E13A90F-5FAB-0F7B-FE96-910338E44033}"/>
          </ac:picMkLst>
        </pc:picChg>
        <pc:picChg chg="mod">
          <ac:chgData name="Sebastiano Meneghin" userId="9f12ac7e-519c-4a0b-9a4b-006d156226d0" providerId="ADAL" clId="{9993F15E-4E80-4BB7-BA9F-9F142F34A1DA}" dt="2025-03-04T21:03:57.179" v="2924" actId="1036"/>
          <ac:picMkLst>
            <pc:docMk/>
            <pc:sldMk cId="1098455436" sldId="327"/>
            <ac:picMk id="13" creationId="{AB8EBA44-BF22-B7EA-9A05-CABBF3F6FE2F}"/>
          </ac:picMkLst>
        </pc:picChg>
      </pc:sldChg>
      <pc:sldChg chg="addSp modSp mod">
        <pc:chgData name="Sebastiano Meneghin" userId="9f12ac7e-519c-4a0b-9a4b-006d156226d0" providerId="ADAL" clId="{9993F15E-4E80-4BB7-BA9F-9F142F34A1DA}" dt="2025-03-02T19:55:30.647" v="1769"/>
        <pc:sldMkLst>
          <pc:docMk/>
          <pc:sldMk cId="3462744927" sldId="328"/>
        </pc:sldMkLst>
        <pc:spChg chg="add mod">
          <ac:chgData name="Sebastiano Meneghin" userId="9f12ac7e-519c-4a0b-9a4b-006d156226d0" providerId="ADAL" clId="{9993F15E-4E80-4BB7-BA9F-9F142F34A1DA}" dt="2025-03-02T19:17:50.933" v="1061" actId="207"/>
          <ac:spMkLst>
            <pc:docMk/>
            <pc:sldMk cId="3462744927" sldId="328"/>
            <ac:spMk id="3" creationId="{2464BFEA-C324-DE7E-569B-8FDCCCDE167D}"/>
          </ac:spMkLst>
        </pc:spChg>
        <pc:spChg chg="add mod">
          <ac:chgData name="Sebastiano Meneghin" userId="9f12ac7e-519c-4a0b-9a4b-006d156226d0" providerId="ADAL" clId="{9993F15E-4E80-4BB7-BA9F-9F142F34A1DA}" dt="2025-03-02T19:18:21.085" v="1070" actId="1037"/>
          <ac:spMkLst>
            <pc:docMk/>
            <pc:sldMk cId="3462744927" sldId="328"/>
            <ac:spMk id="4" creationId="{978D620D-3AD5-99E0-752C-158ECC02B5C3}"/>
          </ac:spMkLst>
        </pc:spChg>
        <pc:spChg chg="add mod">
          <ac:chgData name="Sebastiano Meneghin" userId="9f12ac7e-519c-4a0b-9a4b-006d156226d0" providerId="ADAL" clId="{9993F15E-4E80-4BB7-BA9F-9F142F34A1DA}" dt="2025-03-02T19:18:17.394" v="1069" actId="1036"/>
          <ac:spMkLst>
            <pc:docMk/>
            <pc:sldMk cId="3462744927" sldId="328"/>
            <ac:spMk id="5" creationId="{BA484187-3AAC-7F0E-E185-D3ECF89ADA55}"/>
          </ac:spMkLst>
        </pc:spChg>
        <pc:spChg chg="mod">
          <ac:chgData name="Sebastiano Meneghin" userId="9f12ac7e-519c-4a0b-9a4b-006d156226d0" providerId="ADAL" clId="{9993F15E-4E80-4BB7-BA9F-9F142F34A1DA}" dt="2025-03-02T19:54:19.045" v="1752"/>
          <ac:spMkLst>
            <pc:docMk/>
            <pc:sldMk cId="3462744927" sldId="328"/>
            <ac:spMk id="6" creationId="{83277081-D983-E1D5-08C5-27EE0636BA54}"/>
          </ac:spMkLst>
        </pc:spChg>
        <pc:spChg chg="mod">
          <ac:chgData name="Sebastiano Meneghin" userId="9f12ac7e-519c-4a0b-9a4b-006d156226d0" providerId="ADAL" clId="{9993F15E-4E80-4BB7-BA9F-9F142F34A1DA}" dt="2025-03-02T19:54:19.045" v="1752"/>
          <ac:spMkLst>
            <pc:docMk/>
            <pc:sldMk cId="3462744927" sldId="328"/>
            <ac:spMk id="8" creationId="{F3907EFF-3BA0-7D4F-CB81-01138B405379}"/>
          </ac:spMkLst>
        </pc:spChg>
        <pc:picChg chg="add mod">
          <ac:chgData name="Sebastiano Meneghin" userId="9f12ac7e-519c-4a0b-9a4b-006d156226d0" providerId="ADAL" clId="{9993F15E-4E80-4BB7-BA9F-9F142F34A1DA}" dt="2025-03-02T19:55:30.647" v="1769"/>
          <ac:picMkLst>
            <pc:docMk/>
            <pc:sldMk cId="3462744927" sldId="328"/>
            <ac:picMk id="7" creationId="{3EC4C832-7F13-2991-7856-1B35DA3BB6BB}"/>
          </ac:picMkLst>
        </pc:picChg>
        <pc:picChg chg="mod">
          <ac:chgData name="Sebastiano Meneghin" userId="9f12ac7e-519c-4a0b-9a4b-006d156226d0" providerId="ADAL" clId="{9993F15E-4E80-4BB7-BA9F-9F142F34A1DA}" dt="2025-03-02T19:16:48.892" v="1057" actId="1036"/>
          <ac:picMkLst>
            <pc:docMk/>
            <pc:sldMk cId="3462744927" sldId="328"/>
            <ac:picMk id="9" creationId="{199EE2DC-DEF3-4846-14D8-A7532D3B5557}"/>
          </ac:picMkLst>
        </pc:picChg>
      </pc:sldChg>
      <pc:sldChg chg="modSp">
        <pc:chgData name="Sebastiano Meneghin" userId="9f12ac7e-519c-4a0b-9a4b-006d156226d0" providerId="ADAL" clId="{9993F15E-4E80-4BB7-BA9F-9F142F34A1DA}" dt="2025-03-02T19:54:19.045" v="1752"/>
        <pc:sldMkLst>
          <pc:docMk/>
          <pc:sldMk cId="470531967" sldId="329"/>
        </pc:sldMkLst>
        <pc:spChg chg="mod">
          <ac:chgData name="Sebastiano Meneghin" userId="9f12ac7e-519c-4a0b-9a4b-006d156226d0" providerId="ADAL" clId="{9993F15E-4E80-4BB7-BA9F-9F142F34A1DA}" dt="2025-03-02T19:54:19.045" v="1752"/>
          <ac:spMkLst>
            <pc:docMk/>
            <pc:sldMk cId="470531967" sldId="329"/>
            <ac:spMk id="4" creationId="{5F971CD1-33B7-D271-6B0E-AD7207E5E272}"/>
          </ac:spMkLst>
        </pc:spChg>
        <pc:spChg chg="mod">
          <ac:chgData name="Sebastiano Meneghin" userId="9f12ac7e-519c-4a0b-9a4b-006d156226d0" providerId="ADAL" clId="{9993F15E-4E80-4BB7-BA9F-9F142F34A1DA}" dt="2025-03-02T19:54:19.045" v="1752"/>
          <ac:spMkLst>
            <pc:docMk/>
            <pc:sldMk cId="470531967" sldId="329"/>
            <ac:spMk id="8" creationId="{E69BB102-7CF3-FA13-09F2-0B47CFBB5E50}"/>
          </ac:spMkLst>
        </pc:spChg>
      </pc:sldChg>
      <pc:sldChg chg="modSp mod">
        <pc:chgData name="Sebastiano Meneghin" userId="9f12ac7e-519c-4a0b-9a4b-006d156226d0" providerId="ADAL" clId="{9993F15E-4E80-4BB7-BA9F-9F142F34A1DA}" dt="2025-03-04T21:16:15.750" v="3115" actId="1076"/>
        <pc:sldMkLst>
          <pc:docMk/>
          <pc:sldMk cId="3592825818" sldId="330"/>
        </pc:sldMkLst>
        <pc:spChg chg="mod">
          <ac:chgData name="Sebastiano Meneghin" userId="9f12ac7e-519c-4a0b-9a4b-006d156226d0" providerId="ADAL" clId="{9993F15E-4E80-4BB7-BA9F-9F142F34A1DA}" dt="2025-03-02T19:54:19.045" v="1752"/>
          <ac:spMkLst>
            <pc:docMk/>
            <pc:sldMk cId="3592825818" sldId="330"/>
            <ac:spMk id="6" creationId="{3CB74124-D55E-02D6-A08C-FC579601E9A3}"/>
          </ac:spMkLst>
        </pc:spChg>
        <pc:spChg chg="mod">
          <ac:chgData name="Sebastiano Meneghin" userId="9f12ac7e-519c-4a0b-9a4b-006d156226d0" providerId="ADAL" clId="{9993F15E-4E80-4BB7-BA9F-9F142F34A1DA}" dt="2025-03-02T19:54:19.045" v="1752"/>
          <ac:spMkLst>
            <pc:docMk/>
            <pc:sldMk cId="3592825818" sldId="330"/>
            <ac:spMk id="8" creationId="{6247A6EC-A0F6-1663-1A0F-9F566013D32D}"/>
          </ac:spMkLst>
        </pc:spChg>
        <pc:picChg chg="mod">
          <ac:chgData name="Sebastiano Meneghin" userId="9f12ac7e-519c-4a0b-9a4b-006d156226d0" providerId="ADAL" clId="{9993F15E-4E80-4BB7-BA9F-9F142F34A1DA}" dt="2025-03-04T21:16:15.750" v="3115" actId="1076"/>
          <ac:picMkLst>
            <pc:docMk/>
            <pc:sldMk cId="3592825818" sldId="330"/>
            <ac:picMk id="3" creationId="{3A77E455-454B-D67B-CFCD-984E602AE511}"/>
          </ac:picMkLst>
        </pc:picChg>
      </pc:sldChg>
      <pc:sldChg chg="modSp">
        <pc:chgData name="Sebastiano Meneghin" userId="9f12ac7e-519c-4a0b-9a4b-006d156226d0" providerId="ADAL" clId="{9993F15E-4E80-4BB7-BA9F-9F142F34A1DA}" dt="2025-03-02T19:54:19.045" v="1752"/>
        <pc:sldMkLst>
          <pc:docMk/>
          <pc:sldMk cId="3871902418" sldId="336"/>
        </pc:sldMkLst>
        <pc:spChg chg="mod">
          <ac:chgData name="Sebastiano Meneghin" userId="9f12ac7e-519c-4a0b-9a4b-006d156226d0" providerId="ADAL" clId="{9993F15E-4E80-4BB7-BA9F-9F142F34A1DA}" dt="2025-03-02T19:54:19.045" v="1752"/>
          <ac:spMkLst>
            <pc:docMk/>
            <pc:sldMk cId="3871902418" sldId="336"/>
            <ac:spMk id="6" creationId="{0814FC8C-427B-F657-A13D-686F6741D5BA}"/>
          </ac:spMkLst>
        </pc:spChg>
        <pc:spChg chg="mod">
          <ac:chgData name="Sebastiano Meneghin" userId="9f12ac7e-519c-4a0b-9a4b-006d156226d0" providerId="ADAL" clId="{9993F15E-4E80-4BB7-BA9F-9F142F34A1DA}" dt="2025-03-02T19:54:19.045" v="1752"/>
          <ac:spMkLst>
            <pc:docMk/>
            <pc:sldMk cId="3871902418" sldId="336"/>
            <ac:spMk id="8" creationId="{4EF08FED-D585-0844-7BAE-E586A60D6BA7}"/>
          </ac:spMkLst>
        </pc:spChg>
      </pc:sldChg>
      <pc:sldChg chg="modSp">
        <pc:chgData name="Sebastiano Meneghin" userId="9f12ac7e-519c-4a0b-9a4b-006d156226d0" providerId="ADAL" clId="{9993F15E-4E80-4BB7-BA9F-9F142F34A1DA}" dt="2025-03-02T19:54:19.045" v="1752"/>
        <pc:sldMkLst>
          <pc:docMk/>
          <pc:sldMk cId="1206221654" sldId="339"/>
        </pc:sldMkLst>
        <pc:spChg chg="mod">
          <ac:chgData name="Sebastiano Meneghin" userId="9f12ac7e-519c-4a0b-9a4b-006d156226d0" providerId="ADAL" clId="{9993F15E-4E80-4BB7-BA9F-9F142F34A1DA}" dt="2025-03-02T19:54:19.045" v="1752"/>
          <ac:spMkLst>
            <pc:docMk/>
            <pc:sldMk cId="1206221654" sldId="339"/>
            <ac:spMk id="3" creationId="{1DF87AFD-0C9E-5D05-D89F-B0304860D573}"/>
          </ac:spMkLst>
        </pc:spChg>
        <pc:spChg chg="mod">
          <ac:chgData name="Sebastiano Meneghin" userId="9f12ac7e-519c-4a0b-9a4b-006d156226d0" providerId="ADAL" clId="{9993F15E-4E80-4BB7-BA9F-9F142F34A1DA}" dt="2025-03-02T19:54:19.045" v="1752"/>
          <ac:spMkLst>
            <pc:docMk/>
            <pc:sldMk cId="1206221654" sldId="339"/>
            <ac:spMk id="8" creationId="{A4208E5A-DE9B-3ADF-2ED3-730A3040F0D4}"/>
          </ac:spMkLst>
        </pc:spChg>
      </pc:sldChg>
      <pc:sldChg chg="modSp">
        <pc:chgData name="Sebastiano Meneghin" userId="9f12ac7e-519c-4a0b-9a4b-006d156226d0" providerId="ADAL" clId="{9993F15E-4E80-4BB7-BA9F-9F142F34A1DA}" dt="2025-03-02T19:54:19.045" v="1752"/>
        <pc:sldMkLst>
          <pc:docMk/>
          <pc:sldMk cId="1997811715" sldId="341"/>
        </pc:sldMkLst>
        <pc:spChg chg="mod">
          <ac:chgData name="Sebastiano Meneghin" userId="9f12ac7e-519c-4a0b-9a4b-006d156226d0" providerId="ADAL" clId="{9993F15E-4E80-4BB7-BA9F-9F142F34A1DA}" dt="2025-03-02T19:54:19.045" v="1752"/>
          <ac:spMkLst>
            <pc:docMk/>
            <pc:sldMk cId="1997811715" sldId="341"/>
            <ac:spMk id="3" creationId="{F94F6029-EFD5-3037-CBC5-31478C63FDBB}"/>
          </ac:spMkLst>
        </pc:spChg>
        <pc:spChg chg="mod">
          <ac:chgData name="Sebastiano Meneghin" userId="9f12ac7e-519c-4a0b-9a4b-006d156226d0" providerId="ADAL" clId="{9993F15E-4E80-4BB7-BA9F-9F142F34A1DA}" dt="2025-03-02T19:54:19.045" v="1752"/>
          <ac:spMkLst>
            <pc:docMk/>
            <pc:sldMk cId="1997811715" sldId="341"/>
            <ac:spMk id="8" creationId="{ED0447B2-4867-A4A6-54C8-856930265BEE}"/>
          </ac:spMkLst>
        </pc:spChg>
      </pc:sldChg>
      <pc:sldChg chg="modSp">
        <pc:chgData name="Sebastiano Meneghin" userId="9f12ac7e-519c-4a0b-9a4b-006d156226d0" providerId="ADAL" clId="{9993F15E-4E80-4BB7-BA9F-9F142F34A1DA}" dt="2025-03-02T19:54:19.045" v="1752"/>
        <pc:sldMkLst>
          <pc:docMk/>
          <pc:sldMk cId="1807128860" sldId="343"/>
        </pc:sldMkLst>
        <pc:spChg chg="mod">
          <ac:chgData name="Sebastiano Meneghin" userId="9f12ac7e-519c-4a0b-9a4b-006d156226d0" providerId="ADAL" clId="{9993F15E-4E80-4BB7-BA9F-9F142F34A1DA}" dt="2025-03-02T19:54:19.045" v="1752"/>
          <ac:spMkLst>
            <pc:docMk/>
            <pc:sldMk cId="1807128860" sldId="343"/>
            <ac:spMk id="3" creationId="{9D12FC5B-1FA9-36BC-322F-4BE5E4A0F2E6}"/>
          </ac:spMkLst>
        </pc:spChg>
        <pc:spChg chg="mod">
          <ac:chgData name="Sebastiano Meneghin" userId="9f12ac7e-519c-4a0b-9a4b-006d156226d0" providerId="ADAL" clId="{9993F15E-4E80-4BB7-BA9F-9F142F34A1DA}" dt="2025-03-02T19:54:19.045" v="1752"/>
          <ac:spMkLst>
            <pc:docMk/>
            <pc:sldMk cId="1807128860" sldId="343"/>
            <ac:spMk id="8" creationId="{1E127814-2039-FDB4-60F1-F8F03B6427C8}"/>
          </ac:spMkLst>
        </pc:spChg>
      </pc:sldChg>
      <pc:sldChg chg="modSp">
        <pc:chgData name="Sebastiano Meneghin" userId="9f12ac7e-519c-4a0b-9a4b-006d156226d0" providerId="ADAL" clId="{9993F15E-4E80-4BB7-BA9F-9F142F34A1DA}" dt="2025-03-02T19:54:19.045" v="1752"/>
        <pc:sldMkLst>
          <pc:docMk/>
          <pc:sldMk cId="3357951864" sldId="345"/>
        </pc:sldMkLst>
        <pc:spChg chg="mod">
          <ac:chgData name="Sebastiano Meneghin" userId="9f12ac7e-519c-4a0b-9a4b-006d156226d0" providerId="ADAL" clId="{9993F15E-4E80-4BB7-BA9F-9F142F34A1DA}" dt="2025-03-02T19:54:19.045" v="1752"/>
          <ac:spMkLst>
            <pc:docMk/>
            <pc:sldMk cId="3357951864" sldId="345"/>
            <ac:spMk id="6" creationId="{371E5F03-DDC3-FF4B-E09C-0C2A87BB2F73}"/>
          </ac:spMkLst>
        </pc:spChg>
        <pc:spChg chg="mod">
          <ac:chgData name="Sebastiano Meneghin" userId="9f12ac7e-519c-4a0b-9a4b-006d156226d0" providerId="ADAL" clId="{9993F15E-4E80-4BB7-BA9F-9F142F34A1DA}" dt="2025-03-02T19:54:19.045" v="1752"/>
          <ac:spMkLst>
            <pc:docMk/>
            <pc:sldMk cId="3357951864" sldId="345"/>
            <ac:spMk id="7" creationId="{DBC11E74-69B6-8D47-5775-1567289D9323}"/>
          </ac:spMkLst>
        </pc:spChg>
        <pc:spChg chg="mod">
          <ac:chgData name="Sebastiano Meneghin" userId="9f12ac7e-519c-4a0b-9a4b-006d156226d0" providerId="ADAL" clId="{9993F15E-4E80-4BB7-BA9F-9F142F34A1DA}" dt="2025-03-02T19:54:19.045" v="1752"/>
          <ac:spMkLst>
            <pc:docMk/>
            <pc:sldMk cId="3357951864" sldId="345"/>
            <ac:spMk id="8" creationId="{16CEB3F5-141C-A0D8-1AA2-3C63E4F687A3}"/>
          </ac:spMkLst>
        </pc:spChg>
      </pc:sldChg>
      <pc:sldChg chg="modSp mod ord modShow">
        <pc:chgData name="Sebastiano Meneghin" userId="9f12ac7e-519c-4a0b-9a4b-006d156226d0" providerId="ADAL" clId="{9993F15E-4E80-4BB7-BA9F-9F142F34A1DA}" dt="2025-03-04T21:18:08.746" v="3127"/>
        <pc:sldMkLst>
          <pc:docMk/>
          <pc:sldMk cId="3565585958" sldId="347"/>
        </pc:sldMkLst>
        <pc:spChg chg="mod">
          <ac:chgData name="Sebastiano Meneghin" userId="9f12ac7e-519c-4a0b-9a4b-006d156226d0" providerId="ADAL" clId="{9993F15E-4E80-4BB7-BA9F-9F142F34A1DA}" dt="2025-03-02T19:54:19.045" v="1752"/>
          <ac:spMkLst>
            <pc:docMk/>
            <pc:sldMk cId="3565585958" sldId="347"/>
            <ac:spMk id="6" creationId="{9B350DC5-68E7-22D9-333D-7A3DD339844A}"/>
          </ac:spMkLst>
        </pc:spChg>
        <pc:spChg chg="mod">
          <ac:chgData name="Sebastiano Meneghin" userId="9f12ac7e-519c-4a0b-9a4b-006d156226d0" providerId="ADAL" clId="{9993F15E-4E80-4BB7-BA9F-9F142F34A1DA}" dt="2025-03-02T19:54:19.045" v="1752"/>
          <ac:spMkLst>
            <pc:docMk/>
            <pc:sldMk cId="3565585958" sldId="347"/>
            <ac:spMk id="7" creationId="{372AB4D7-B461-D167-6162-97F643F0CCA8}"/>
          </ac:spMkLst>
        </pc:spChg>
      </pc:sldChg>
      <pc:sldChg chg="modSp add del mod ord modShow">
        <pc:chgData name="Sebastiano Meneghin" userId="9f12ac7e-519c-4a0b-9a4b-006d156226d0" providerId="ADAL" clId="{9993F15E-4E80-4BB7-BA9F-9F142F34A1DA}" dt="2025-03-04T21:18:08.746" v="3127"/>
        <pc:sldMkLst>
          <pc:docMk/>
          <pc:sldMk cId="465251927" sldId="348"/>
        </pc:sldMkLst>
        <pc:spChg chg="mod">
          <ac:chgData name="Sebastiano Meneghin" userId="9f12ac7e-519c-4a0b-9a4b-006d156226d0" providerId="ADAL" clId="{9993F15E-4E80-4BB7-BA9F-9F142F34A1DA}" dt="2025-03-02T19:54:19.045" v="1752"/>
          <ac:spMkLst>
            <pc:docMk/>
            <pc:sldMk cId="465251927" sldId="348"/>
            <ac:spMk id="6" creationId="{9EF63140-0D38-FA8F-7870-FF568B5D0CEF}"/>
          </ac:spMkLst>
        </pc:spChg>
        <pc:spChg chg="mod">
          <ac:chgData name="Sebastiano Meneghin" userId="9f12ac7e-519c-4a0b-9a4b-006d156226d0" providerId="ADAL" clId="{9993F15E-4E80-4BB7-BA9F-9F142F34A1DA}" dt="2025-03-02T19:54:19.045" v="1752"/>
          <ac:spMkLst>
            <pc:docMk/>
            <pc:sldMk cId="465251927" sldId="348"/>
            <ac:spMk id="7" creationId="{ED715E93-469C-5F61-1A2A-F38DB901F3F3}"/>
          </ac:spMkLst>
        </pc:spChg>
      </pc:sldChg>
      <pc:sldChg chg="modSp mod ord modShow">
        <pc:chgData name="Sebastiano Meneghin" userId="9f12ac7e-519c-4a0b-9a4b-006d156226d0" providerId="ADAL" clId="{9993F15E-4E80-4BB7-BA9F-9F142F34A1DA}" dt="2025-03-04T21:18:08.746" v="3127"/>
        <pc:sldMkLst>
          <pc:docMk/>
          <pc:sldMk cId="2206593441" sldId="350"/>
        </pc:sldMkLst>
        <pc:spChg chg="mod">
          <ac:chgData name="Sebastiano Meneghin" userId="9f12ac7e-519c-4a0b-9a4b-006d156226d0" providerId="ADAL" clId="{9993F15E-4E80-4BB7-BA9F-9F142F34A1DA}" dt="2025-03-02T19:54:19.045" v="1752"/>
          <ac:spMkLst>
            <pc:docMk/>
            <pc:sldMk cId="2206593441" sldId="350"/>
            <ac:spMk id="6" creationId="{8DD6B650-FD02-2D5D-0B43-8848F6730295}"/>
          </ac:spMkLst>
        </pc:spChg>
        <pc:spChg chg="mod">
          <ac:chgData name="Sebastiano Meneghin" userId="9f12ac7e-519c-4a0b-9a4b-006d156226d0" providerId="ADAL" clId="{9993F15E-4E80-4BB7-BA9F-9F142F34A1DA}" dt="2025-03-02T19:54:19.045" v="1752"/>
          <ac:spMkLst>
            <pc:docMk/>
            <pc:sldMk cId="2206593441" sldId="350"/>
            <ac:spMk id="7" creationId="{645ACE71-4814-6E78-D862-853307B9FFAA}"/>
          </ac:spMkLst>
        </pc:spChg>
      </pc:sldChg>
      <pc:sldChg chg="modSp mod ord modShow">
        <pc:chgData name="Sebastiano Meneghin" userId="9f12ac7e-519c-4a0b-9a4b-006d156226d0" providerId="ADAL" clId="{9993F15E-4E80-4BB7-BA9F-9F142F34A1DA}" dt="2025-03-04T21:18:08.746" v="3127"/>
        <pc:sldMkLst>
          <pc:docMk/>
          <pc:sldMk cId="358363203" sldId="351"/>
        </pc:sldMkLst>
        <pc:spChg chg="mod">
          <ac:chgData name="Sebastiano Meneghin" userId="9f12ac7e-519c-4a0b-9a4b-006d156226d0" providerId="ADAL" clId="{9993F15E-4E80-4BB7-BA9F-9F142F34A1DA}" dt="2025-03-02T19:54:19.045" v="1752"/>
          <ac:spMkLst>
            <pc:docMk/>
            <pc:sldMk cId="358363203" sldId="351"/>
            <ac:spMk id="6" creationId="{A8A34C80-2B56-6718-CBB8-37101800EE2B}"/>
          </ac:spMkLst>
        </pc:spChg>
        <pc:spChg chg="mod">
          <ac:chgData name="Sebastiano Meneghin" userId="9f12ac7e-519c-4a0b-9a4b-006d156226d0" providerId="ADAL" clId="{9993F15E-4E80-4BB7-BA9F-9F142F34A1DA}" dt="2025-03-02T19:54:19.045" v="1752"/>
          <ac:spMkLst>
            <pc:docMk/>
            <pc:sldMk cId="358363203" sldId="351"/>
            <ac:spMk id="7" creationId="{E3EA0E2F-0053-2FC5-29CD-B53BE5E72C8A}"/>
          </ac:spMkLst>
        </pc:spChg>
      </pc:sldChg>
      <pc:sldChg chg="modSp del mod">
        <pc:chgData name="Sebastiano Meneghin" userId="9f12ac7e-519c-4a0b-9a4b-006d156226d0" providerId="ADAL" clId="{9993F15E-4E80-4BB7-BA9F-9F142F34A1DA}" dt="2025-03-02T19:22:35.743" v="1153" actId="47"/>
        <pc:sldMkLst>
          <pc:docMk/>
          <pc:sldMk cId="2466672450" sldId="362"/>
        </pc:sldMkLst>
      </pc:sldChg>
      <pc:sldChg chg="modSp mod ord modShow">
        <pc:chgData name="Sebastiano Meneghin" userId="9f12ac7e-519c-4a0b-9a4b-006d156226d0" providerId="ADAL" clId="{9993F15E-4E80-4BB7-BA9F-9F142F34A1DA}" dt="2025-03-04T22:29:23.221" v="4336"/>
        <pc:sldMkLst>
          <pc:docMk/>
          <pc:sldMk cId="3771677070" sldId="363"/>
        </pc:sldMkLst>
        <pc:spChg chg="mod">
          <ac:chgData name="Sebastiano Meneghin" userId="9f12ac7e-519c-4a0b-9a4b-006d156226d0" providerId="ADAL" clId="{9993F15E-4E80-4BB7-BA9F-9F142F34A1DA}" dt="2025-03-02T19:54:19.045" v="1752"/>
          <ac:spMkLst>
            <pc:docMk/>
            <pc:sldMk cId="3771677070" sldId="363"/>
            <ac:spMk id="6" creationId="{6FF137FB-36D4-981C-9950-5C8E345D8CE5}"/>
          </ac:spMkLst>
        </pc:spChg>
        <pc:spChg chg="mod">
          <ac:chgData name="Sebastiano Meneghin" userId="9f12ac7e-519c-4a0b-9a4b-006d156226d0" providerId="ADAL" clId="{9993F15E-4E80-4BB7-BA9F-9F142F34A1DA}" dt="2025-03-02T19:54:19.045" v="1752"/>
          <ac:spMkLst>
            <pc:docMk/>
            <pc:sldMk cId="3771677070" sldId="363"/>
            <ac:spMk id="8" creationId="{9BFC17D9-E386-B497-164A-3160B45564EF}"/>
          </ac:spMkLst>
        </pc:spChg>
      </pc:sldChg>
      <pc:sldChg chg="modSp">
        <pc:chgData name="Sebastiano Meneghin" userId="9f12ac7e-519c-4a0b-9a4b-006d156226d0" providerId="ADAL" clId="{9993F15E-4E80-4BB7-BA9F-9F142F34A1DA}" dt="2025-03-02T19:54:19.045" v="1752"/>
        <pc:sldMkLst>
          <pc:docMk/>
          <pc:sldMk cId="3748476635" sldId="366"/>
        </pc:sldMkLst>
        <pc:spChg chg="mod">
          <ac:chgData name="Sebastiano Meneghin" userId="9f12ac7e-519c-4a0b-9a4b-006d156226d0" providerId="ADAL" clId="{9993F15E-4E80-4BB7-BA9F-9F142F34A1DA}" dt="2025-03-02T19:54:19.045" v="1752"/>
          <ac:spMkLst>
            <pc:docMk/>
            <pc:sldMk cId="3748476635" sldId="366"/>
            <ac:spMk id="3" creationId="{3BA981AD-52FD-C5A4-88E3-BD7BF32C4291}"/>
          </ac:spMkLst>
        </pc:spChg>
        <pc:spChg chg="mod">
          <ac:chgData name="Sebastiano Meneghin" userId="9f12ac7e-519c-4a0b-9a4b-006d156226d0" providerId="ADAL" clId="{9993F15E-4E80-4BB7-BA9F-9F142F34A1DA}" dt="2025-03-02T19:54:19.045" v="1752"/>
          <ac:spMkLst>
            <pc:docMk/>
            <pc:sldMk cId="3748476635" sldId="366"/>
            <ac:spMk id="8" creationId="{DF7AFB9D-8B1E-0112-BE06-9D743B2049DF}"/>
          </ac:spMkLst>
        </pc:spChg>
      </pc:sldChg>
      <pc:sldChg chg="modSp">
        <pc:chgData name="Sebastiano Meneghin" userId="9f12ac7e-519c-4a0b-9a4b-006d156226d0" providerId="ADAL" clId="{9993F15E-4E80-4BB7-BA9F-9F142F34A1DA}" dt="2025-03-02T19:54:19.045" v="1752"/>
        <pc:sldMkLst>
          <pc:docMk/>
          <pc:sldMk cId="2325317349" sldId="369"/>
        </pc:sldMkLst>
        <pc:spChg chg="mod">
          <ac:chgData name="Sebastiano Meneghin" userId="9f12ac7e-519c-4a0b-9a4b-006d156226d0" providerId="ADAL" clId="{9993F15E-4E80-4BB7-BA9F-9F142F34A1DA}" dt="2025-03-02T19:54:19.045" v="1752"/>
          <ac:spMkLst>
            <pc:docMk/>
            <pc:sldMk cId="2325317349" sldId="369"/>
            <ac:spMk id="3" creationId="{70354A30-BE6D-F668-B14A-2E6A0D5DFCBF}"/>
          </ac:spMkLst>
        </pc:spChg>
        <pc:spChg chg="mod">
          <ac:chgData name="Sebastiano Meneghin" userId="9f12ac7e-519c-4a0b-9a4b-006d156226d0" providerId="ADAL" clId="{9993F15E-4E80-4BB7-BA9F-9F142F34A1DA}" dt="2025-03-02T19:54:19.045" v="1752"/>
          <ac:spMkLst>
            <pc:docMk/>
            <pc:sldMk cId="2325317349" sldId="369"/>
            <ac:spMk id="8" creationId="{D620BF19-3F1B-F98B-B814-77A3EDD618EA}"/>
          </ac:spMkLst>
        </pc:spChg>
      </pc:sldChg>
      <pc:sldChg chg="modSp">
        <pc:chgData name="Sebastiano Meneghin" userId="9f12ac7e-519c-4a0b-9a4b-006d156226d0" providerId="ADAL" clId="{9993F15E-4E80-4BB7-BA9F-9F142F34A1DA}" dt="2025-03-02T19:54:19.045" v="1752"/>
        <pc:sldMkLst>
          <pc:docMk/>
          <pc:sldMk cId="2643154874" sldId="370"/>
        </pc:sldMkLst>
        <pc:spChg chg="mod">
          <ac:chgData name="Sebastiano Meneghin" userId="9f12ac7e-519c-4a0b-9a4b-006d156226d0" providerId="ADAL" clId="{9993F15E-4E80-4BB7-BA9F-9F142F34A1DA}" dt="2025-03-02T19:54:19.045" v="1752"/>
          <ac:spMkLst>
            <pc:docMk/>
            <pc:sldMk cId="2643154874" sldId="370"/>
            <ac:spMk id="3" creationId="{87631587-4F51-48A3-4283-B420381E9F1D}"/>
          </ac:spMkLst>
        </pc:spChg>
        <pc:spChg chg="mod">
          <ac:chgData name="Sebastiano Meneghin" userId="9f12ac7e-519c-4a0b-9a4b-006d156226d0" providerId="ADAL" clId="{9993F15E-4E80-4BB7-BA9F-9F142F34A1DA}" dt="2025-03-02T19:54:19.045" v="1752"/>
          <ac:spMkLst>
            <pc:docMk/>
            <pc:sldMk cId="2643154874" sldId="370"/>
            <ac:spMk id="8" creationId="{5B69D31B-D62A-B386-7702-2E0223CD7C74}"/>
          </ac:spMkLst>
        </pc:spChg>
      </pc:sldChg>
      <pc:sldChg chg="modSp">
        <pc:chgData name="Sebastiano Meneghin" userId="9f12ac7e-519c-4a0b-9a4b-006d156226d0" providerId="ADAL" clId="{9993F15E-4E80-4BB7-BA9F-9F142F34A1DA}" dt="2025-03-02T19:54:19.045" v="1752"/>
        <pc:sldMkLst>
          <pc:docMk/>
          <pc:sldMk cId="546718790" sldId="371"/>
        </pc:sldMkLst>
        <pc:spChg chg="mod">
          <ac:chgData name="Sebastiano Meneghin" userId="9f12ac7e-519c-4a0b-9a4b-006d156226d0" providerId="ADAL" clId="{9993F15E-4E80-4BB7-BA9F-9F142F34A1DA}" dt="2025-03-02T19:54:19.045" v="1752"/>
          <ac:spMkLst>
            <pc:docMk/>
            <pc:sldMk cId="546718790" sldId="371"/>
            <ac:spMk id="3" creationId="{0B1503F1-5D88-613A-8E92-158D0BA7894E}"/>
          </ac:spMkLst>
        </pc:spChg>
        <pc:spChg chg="mod">
          <ac:chgData name="Sebastiano Meneghin" userId="9f12ac7e-519c-4a0b-9a4b-006d156226d0" providerId="ADAL" clId="{9993F15E-4E80-4BB7-BA9F-9F142F34A1DA}" dt="2025-03-02T19:54:19.045" v="1752"/>
          <ac:spMkLst>
            <pc:docMk/>
            <pc:sldMk cId="546718790" sldId="371"/>
            <ac:spMk id="8" creationId="{850B6679-4268-412B-1DC8-15C50E5AA0E8}"/>
          </ac:spMkLst>
        </pc:spChg>
      </pc:sldChg>
      <pc:sldChg chg="modSp">
        <pc:chgData name="Sebastiano Meneghin" userId="9f12ac7e-519c-4a0b-9a4b-006d156226d0" providerId="ADAL" clId="{9993F15E-4E80-4BB7-BA9F-9F142F34A1DA}" dt="2025-03-02T19:54:19.045" v="1752"/>
        <pc:sldMkLst>
          <pc:docMk/>
          <pc:sldMk cId="2200504254" sldId="372"/>
        </pc:sldMkLst>
        <pc:spChg chg="mod">
          <ac:chgData name="Sebastiano Meneghin" userId="9f12ac7e-519c-4a0b-9a4b-006d156226d0" providerId="ADAL" clId="{9993F15E-4E80-4BB7-BA9F-9F142F34A1DA}" dt="2025-03-02T19:54:19.045" v="1752"/>
          <ac:spMkLst>
            <pc:docMk/>
            <pc:sldMk cId="2200504254" sldId="372"/>
            <ac:spMk id="3" creationId="{EF967D3D-26AE-F5B9-35CB-96AF8519CE3B}"/>
          </ac:spMkLst>
        </pc:spChg>
        <pc:spChg chg="mod">
          <ac:chgData name="Sebastiano Meneghin" userId="9f12ac7e-519c-4a0b-9a4b-006d156226d0" providerId="ADAL" clId="{9993F15E-4E80-4BB7-BA9F-9F142F34A1DA}" dt="2025-03-02T19:54:19.045" v="1752"/>
          <ac:spMkLst>
            <pc:docMk/>
            <pc:sldMk cId="2200504254" sldId="372"/>
            <ac:spMk id="8" creationId="{B15030B1-4E87-349C-6F83-F4328C69DB6A}"/>
          </ac:spMkLst>
        </pc:spChg>
      </pc:sldChg>
      <pc:sldChg chg="modSp">
        <pc:chgData name="Sebastiano Meneghin" userId="9f12ac7e-519c-4a0b-9a4b-006d156226d0" providerId="ADAL" clId="{9993F15E-4E80-4BB7-BA9F-9F142F34A1DA}" dt="2025-03-02T19:54:19.045" v="1752"/>
        <pc:sldMkLst>
          <pc:docMk/>
          <pc:sldMk cId="1758286025" sldId="373"/>
        </pc:sldMkLst>
        <pc:spChg chg="mod">
          <ac:chgData name="Sebastiano Meneghin" userId="9f12ac7e-519c-4a0b-9a4b-006d156226d0" providerId="ADAL" clId="{9993F15E-4E80-4BB7-BA9F-9F142F34A1DA}" dt="2025-03-02T19:54:19.045" v="1752"/>
          <ac:spMkLst>
            <pc:docMk/>
            <pc:sldMk cId="1758286025" sldId="373"/>
            <ac:spMk id="3" creationId="{F7FB6522-0C88-E458-430B-EBB5FD5C29C5}"/>
          </ac:spMkLst>
        </pc:spChg>
        <pc:spChg chg="mod">
          <ac:chgData name="Sebastiano Meneghin" userId="9f12ac7e-519c-4a0b-9a4b-006d156226d0" providerId="ADAL" clId="{9993F15E-4E80-4BB7-BA9F-9F142F34A1DA}" dt="2025-03-02T19:54:19.045" v="1752"/>
          <ac:spMkLst>
            <pc:docMk/>
            <pc:sldMk cId="1758286025" sldId="373"/>
            <ac:spMk id="8" creationId="{5AA0B4B6-A7D3-F678-F102-1EEC9A7686A2}"/>
          </ac:spMkLst>
        </pc:spChg>
      </pc:sldChg>
      <pc:sldChg chg="modSp">
        <pc:chgData name="Sebastiano Meneghin" userId="9f12ac7e-519c-4a0b-9a4b-006d156226d0" providerId="ADAL" clId="{9993F15E-4E80-4BB7-BA9F-9F142F34A1DA}" dt="2025-03-02T19:54:19.045" v="1752"/>
        <pc:sldMkLst>
          <pc:docMk/>
          <pc:sldMk cId="3042690447" sldId="374"/>
        </pc:sldMkLst>
        <pc:spChg chg="mod">
          <ac:chgData name="Sebastiano Meneghin" userId="9f12ac7e-519c-4a0b-9a4b-006d156226d0" providerId="ADAL" clId="{9993F15E-4E80-4BB7-BA9F-9F142F34A1DA}" dt="2025-03-02T19:54:19.045" v="1752"/>
          <ac:spMkLst>
            <pc:docMk/>
            <pc:sldMk cId="3042690447" sldId="374"/>
            <ac:spMk id="3" creationId="{EE321E16-1D88-25FA-BE6A-77B5D844EFB0}"/>
          </ac:spMkLst>
        </pc:spChg>
        <pc:spChg chg="mod">
          <ac:chgData name="Sebastiano Meneghin" userId="9f12ac7e-519c-4a0b-9a4b-006d156226d0" providerId="ADAL" clId="{9993F15E-4E80-4BB7-BA9F-9F142F34A1DA}" dt="2025-03-02T19:54:19.045" v="1752"/>
          <ac:spMkLst>
            <pc:docMk/>
            <pc:sldMk cId="3042690447" sldId="374"/>
            <ac:spMk id="8" creationId="{19D7BFC3-1A86-0306-F673-F7C2825BD0B2}"/>
          </ac:spMkLst>
        </pc:spChg>
      </pc:sldChg>
      <pc:sldChg chg="modSp">
        <pc:chgData name="Sebastiano Meneghin" userId="9f12ac7e-519c-4a0b-9a4b-006d156226d0" providerId="ADAL" clId="{9993F15E-4E80-4BB7-BA9F-9F142F34A1DA}" dt="2025-03-02T19:54:19.045" v="1752"/>
        <pc:sldMkLst>
          <pc:docMk/>
          <pc:sldMk cId="1691751287" sldId="375"/>
        </pc:sldMkLst>
        <pc:spChg chg="mod">
          <ac:chgData name="Sebastiano Meneghin" userId="9f12ac7e-519c-4a0b-9a4b-006d156226d0" providerId="ADAL" clId="{9993F15E-4E80-4BB7-BA9F-9F142F34A1DA}" dt="2025-03-02T19:54:19.045" v="1752"/>
          <ac:spMkLst>
            <pc:docMk/>
            <pc:sldMk cId="1691751287" sldId="375"/>
            <ac:spMk id="3" creationId="{68342778-DA1B-8494-F863-C0E864269329}"/>
          </ac:spMkLst>
        </pc:spChg>
        <pc:spChg chg="mod">
          <ac:chgData name="Sebastiano Meneghin" userId="9f12ac7e-519c-4a0b-9a4b-006d156226d0" providerId="ADAL" clId="{9993F15E-4E80-4BB7-BA9F-9F142F34A1DA}" dt="2025-03-02T19:54:19.045" v="1752"/>
          <ac:spMkLst>
            <pc:docMk/>
            <pc:sldMk cId="1691751287" sldId="375"/>
            <ac:spMk id="8" creationId="{179E113B-7C03-D978-54AD-212B510B6A5D}"/>
          </ac:spMkLst>
        </pc:spChg>
      </pc:sldChg>
      <pc:sldChg chg="modSp">
        <pc:chgData name="Sebastiano Meneghin" userId="9f12ac7e-519c-4a0b-9a4b-006d156226d0" providerId="ADAL" clId="{9993F15E-4E80-4BB7-BA9F-9F142F34A1DA}" dt="2025-03-02T19:54:19.045" v="1752"/>
        <pc:sldMkLst>
          <pc:docMk/>
          <pc:sldMk cId="3909294347" sldId="376"/>
        </pc:sldMkLst>
        <pc:spChg chg="mod">
          <ac:chgData name="Sebastiano Meneghin" userId="9f12ac7e-519c-4a0b-9a4b-006d156226d0" providerId="ADAL" clId="{9993F15E-4E80-4BB7-BA9F-9F142F34A1DA}" dt="2025-03-02T19:54:19.045" v="1752"/>
          <ac:spMkLst>
            <pc:docMk/>
            <pc:sldMk cId="3909294347" sldId="376"/>
            <ac:spMk id="3" creationId="{5DB39F80-C025-B9C1-F80D-22A5853FDA85}"/>
          </ac:spMkLst>
        </pc:spChg>
        <pc:spChg chg="mod">
          <ac:chgData name="Sebastiano Meneghin" userId="9f12ac7e-519c-4a0b-9a4b-006d156226d0" providerId="ADAL" clId="{9993F15E-4E80-4BB7-BA9F-9F142F34A1DA}" dt="2025-03-02T19:54:19.045" v="1752"/>
          <ac:spMkLst>
            <pc:docMk/>
            <pc:sldMk cId="3909294347" sldId="376"/>
            <ac:spMk id="8" creationId="{48BB4580-740E-6E44-EEDE-EBE0A3BA47C0}"/>
          </ac:spMkLst>
        </pc:spChg>
      </pc:sldChg>
      <pc:sldChg chg="modSp">
        <pc:chgData name="Sebastiano Meneghin" userId="9f12ac7e-519c-4a0b-9a4b-006d156226d0" providerId="ADAL" clId="{9993F15E-4E80-4BB7-BA9F-9F142F34A1DA}" dt="2025-03-02T19:54:19.045" v="1752"/>
        <pc:sldMkLst>
          <pc:docMk/>
          <pc:sldMk cId="1934073094" sldId="379"/>
        </pc:sldMkLst>
        <pc:spChg chg="mod">
          <ac:chgData name="Sebastiano Meneghin" userId="9f12ac7e-519c-4a0b-9a4b-006d156226d0" providerId="ADAL" clId="{9993F15E-4E80-4BB7-BA9F-9F142F34A1DA}" dt="2025-03-02T19:54:19.045" v="1752"/>
          <ac:spMkLst>
            <pc:docMk/>
            <pc:sldMk cId="1934073094" sldId="379"/>
            <ac:spMk id="3" creationId="{3AFA15A2-0C89-9A99-2DF4-1AE2B61D8D99}"/>
          </ac:spMkLst>
        </pc:spChg>
        <pc:spChg chg="mod">
          <ac:chgData name="Sebastiano Meneghin" userId="9f12ac7e-519c-4a0b-9a4b-006d156226d0" providerId="ADAL" clId="{9993F15E-4E80-4BB7-BA9F-9F142F34A1DA}" dt="2025-03-02T19:54:19.045" v="1752"/>
          <ac:spMkLst>
            <pc:docMk/>
            <pc:sldMk cId="1934073094" sldId="379"/>
            <ac:spMk id="8" creationId="{92BF9E20-3A7C-57F0-F975-D7FFFE75D389}"/>
          </ac:spMkLst>
        </pc:spChg>
      </pc:sldChg>
      <pc:sldChg chg="modSp">
        <pc:chgData name="Sebastiano Meneghin" userId="9f12ac7e-519c-4a0b-9a4b-006d156226d0" providerId="ADAL" clId="{9993F15E-4E80-4BB7-BA9F-9F142F34A1DA}" dt="2025-03-02T19:54:19.045" v="1752"/>
        <pc:sldMkLst>
          <pc:docMk/>
          <pc:sldMk cId="882194073" sldId="380"/>
        </pc:sldMkLst>
        <pc:spChg chg="mod">
          <ac:chgData name="Sebastiano Meneghin" userId="9f12ac7e-519c-4a0b-9a4b-006d156226d0" providerId="ADAL" clId="{9993F15E-4E80-4BB7-BA9F-9F142F34A1DA}" dt="2025-03-02T19:54:19.045" v="1752"/>
          <ac:spMkLst>
            <pc:docMk/>
            <pc:sldMk cId="882194073" sldId="380"/>
            <ac:spMk id="3" creationId="{964C433D-D852-748C-1AEF-DB35AAE8ADDC}"/>
          </ac:spMkLst>
        </pc:spChg>
        <pc:spChg chg="mod">
          <ac:chgData name="Sebastiano Meneghin" userId="9f12ac7e-519c-4a0b-9a4b-006d156226d0" providerId="ADAL" clId="{9993F15E-4E80-4BB7-BA9F-9F142F34A1DA}" dt="2025-03-02T19:54:19.045" v="1752"/>
          <ac:spMkLst>
            <pc:docMk/>
            <pc:sldMk cId="882194073" sldId="380"/>
            <ac:spMk id="8" creationId="{687FBA45-B573-8358-7C86-2EEE357C9CB2}"/>
          </ac:spMkLst>
        </pc:spChg>
      </pc:sldChg>
      <pc:sldChg chg="del">
        <pc:chgData name="Sebastiano Meneghin" userId="9f12ac7e-519c-4a0b-9a4b-006d156226d0" providerId="ADAL" clId="{9993F15E-4E80-4BB7-BA9F-9F142F34A1DA}" dt="2025-03-02T19:14:50.174" v="1008" actId="47"/>
        <pc:sldMkLst>
          <pc:docMk/>
          <pc:sldMk cId="3840054052" sldId="381"/>
        </pc:sldMkLst>
      </pc:sldChg>
      <pc:sldChg chg="del">
        <pc:chgData name="Sebastiano Meneghin" userId="9f12ac7e-519c-4a0b-9a4b-006d156226d0" providerId="ADAL" clId="{9993F15E-4E80-4BB7-BA9F-9F142F34A1DA}" dt="2025-03-02T19:15:19.603" v="1010" actId="47"/>
        <pc:sldMkLst>
          <pc:docMk/>
          <pc:sldMk cId="1559194930" sldId="382"/>
        </pc:sldMkLst>
      </pc:sldChg>
      <pc:sldChg chg="modSp mod ord modShow">
        <pc:chgData name="Sebastiano Meneghin" userId="9f12ac7e-519c-4a0b-9a4b-006d156226d0" providerId="ADAL" clId="{9993F15E-4E80-4BB7-BA9F-9F142F34A1DA}" dt="2025-03-04T21:18:08.746" v="3127"/>
        <pc:sldMkLst>
          <pc:docMk/>
          <pc:sldMk cId="1211549860" sldId="383"/>
        </pc:sldMkLst>
        <pc:spChg chg="mod">
          <ac:chgData name="Sebastiano Meneghin" userId="9f12ac7e-519c-4a0b-9a4b-006d156226d0" providerId="ADAL" clId="{9993F15E-4E80-4BB7-BA9F-9F142F34A1DA}" dt="2025-03-02T19:54:19.045" v="1752"/>
          <ac:spMkLst>
            <pc:docMk/>
            <pc:sldMk cId="1211549860" sldId="383"/>
            <ac:spMk id="8" creationId="{FCA7C0DB-F28F-80FC-68D4-8C2F4C888419}"/>
          </ac:spMkLst>
        </pc:spChg>
        <pc:spChg chg="mod">
          <ac:chgData name="Sebastiano Meneghin" userId="9f12ac7e-519c-4a0b-9a4b-006d156226d0" providerId="ADAL" clId="{9993F15E-4E80-4BB7-BA9F-9F142F34A1DA}" dt="2025-03-02T19:54:19.045" v="1752"/>
          <ac:spMkLst>
            <pc:docMk/>
            <pc:sldMk cId="1211549860" sldId="383"/>
            <ac:spMk id="10" creationId="{3582CF2A-1D10-F9DC-AF0B-5E4AD3798CDB}"/>
          </ac:spMkLst>
        </pc:spChg>
      </pc:sldChg>
      <pc:sldChg chg="modSp mod ord modShow">
        <pc:chgData name="Sebastiano Meneghin" userId="9f12ac7e-519c-4a0b-9a4b-006d156226d0" providerId="ADAL" clId="{9993F15E-4E80-4BB7-BA9F-9F142F34A1DA}" dt="2025-03-04T21:18:08.746" v="3127"/>
        <pc:sldMkLst>
          <pc:docMk/>
          <pc:sldMk cId="2650254355" sldId="384"/>
        </pc:sldMkLst>
        <pc:spChg chg="mod">
          <ac:chgData name="Sebastiano Meneghin" userId="9f12ac7e-519c-4a0b-9a4b-006d156226d0" providerId="ADAL" clId="{9993F15E-4E80-4BB7-BA9F-9F142F34A1DA}" dt="2025-03-02T19:54:19.045" v="1752"/>
          <ac:spMkLst>
            <pc:docMk/>
            <pc:sldMk cId="2650254355" sldId="384"/>
            <ac:spMk id="8" creationId="{3AE7B0A3-3E26-6557-9EBE-BEC0F3691152}"/>
          </ac:spMkLst>
        </pc:spChg>
        <pc:spChg chg="mod">
          <ac:chgData name="Sebastiano Meneghin" userId="9f12ac7e-519c-4a0b-9a4b-006d156226d0" providerId="ADAL" clId="{9993F15E-4E80-4BB7-BA9F-9F142F34A1DA}" dt="2025-03-02T19:54:19.045" v="1752"/>
          <ac:spMkLst>
            <pc:docMk/>
            <pc:sldMk cId="2650254355" sldId="384"/>
            <ac:spMk id="10" creationId="{269B6D19-6DF2-C3AD-651A-9D7462930BB8}"/>
          </ac:spMkLst>
        </pc:spChg>
      </pc:sldChg>
      <pc:sldChg chg="modSp mod ord modShow">
        <pc:chgData name="Sebastiano Meneghin" userId="9f12ac7e-519c-4a0b-9a4b-006d156226d0" providerId="ADAL" clId="{9993F15E-4E80-4BB7-BA9F-9F142F34A1DA}" dt="2025-03-04T21:18:08.746" v="3127"/>
        <pc:sldMkLst>
          <pc:docMk/>
          <pc:sldMk cId="2441608780" sldId="385"/>
        </pc:sldMkLst>
        <pc:spChg chg="mod">
          <ac:chgData name="Sebastiano Meneghin" userId="9f12ac7e-519c-4a0b-9a4b-006d156226d0" providerId="ADAL" clId="{9993F15E-4E80-4BB7-BA9F-9F142F34A1DA}" dt="2025-03-02T19:54:19.045" v="1752"/>
          <ac:spMkLst>
            <pc:docMk/>
            <pc:sldMk cId="2441608780" sldId="385"/>
            <ac:spMk id="8" creationId="{8FAE0FA9-85BE-8674-F014-93D578496792}"/>
          </ac:spMkLst>
        </pc:spChg>
        <pc:spChg chg="mod">
          <ac:chgData name="Sebastiano Meneghin" userId="9f12ac7e-519c-4a0b-9a4b-006d156226d0" providerId="ADAL" clId="{9993F15E-4E80-4BB7-BA9F-9F142F34A1DA}" dt="2025-03-02T19:54:19.045" v="1752"/>
          <ac:spMkLst>
            <pc:docMk/>
            <pc:sldMk cId="2441608780" sldId="385"/>
            <ac:spMk id="10" creationId="{23986C28-3BF1-221B-A288-4F277FEBBB64}"/>
          </ac:spMkLst>
        </pc:spChg>
      </pc:sldChg>
      <pc:sldChg chg="modSp">
        <pc:chgData name="Sebastiano Meneghin" userId="9f12ac7e-519c-4a0b-9a4b-006d156226d0" providerId="ADAL" clId="{9993F15E-4E80-4BB7-BA9F-9F142F34A1DA}" dt="2025-03-02T19:54:19.045" v="1752"/>
        <pc:sldMkLst>
          <pc:docMk/>
          <pc:sldMk cId="4170946618" sldId="386"/>
        </pc:sldMkLst>
        <pc:spChg chg="mod">
          <ac:chgData name="Sebastiano Meneghin" userId="9f12ac7e-519c-4a0b-9a4b-006d156226d0" providerId="ADAL" clId="{9993F15E-4E80-4BB7-BA9F-9F142F34A1DA}" dt="2025-03-02T19:54:19.045" v="1752"/>
          <ac:spMkLst>
            <pc:docMk/>
            <pc:sldMk cId="4170946618" sldId="386"/>
            <ac:spMk id="2" creationId="{1F1AEB61-CB0D-6609-73C2-B173B19F0129}"/>
          </ac:spMkLst>
        </pc:spChg>
      </pc:sldChg>
      <pc:sldChg chg="modSp add del mod ord modShow">
        <pc:chgData name="Sebastiano Meneghin" userId="9f12ac7e-519c-4a0b-9a4b-006d156226d0" providerId="ADAL" clId="{9993F15E-4E80-4BB7-BA9F-9F142F34A1DA}" dt="2025-03-04T21:18:08.746" v="3127"/>
        <pc:sldMkLst>
          <pc:docMk/>
          <pc:sldMk cId="3945040689" sldId="392"/>
        </pc:sldMkLst>
        <pc:spChg chg="mod">
          <ac:chgData name="Sebastiano Meneghin" userId="9f12ac7e-519c-4a0b-9a4b-006d156226d0" providerId="ADAL" clId="{9993F15E-4E80-4BB7-BA9F-9F142F34A1DA}" dt="2025-03-02T19:54:19.045" v="1752"/>
          <ac:spMkLst>
            <pc:docMk/>
            <pc:sldMk cId="3945040689" sldId="392"/>
            <ac:spMk id="6" creationId="{E8429CA0-B8EE-921E-47FB-08B5B4C01917}"/>
          </ac:spMkLst>
        </pc:spChg>
        <pc:spChg chg="mod">
          <ac:chgData name="Sebastiano Meneghin" userId="9f12ac7e-519c-4a0b-9a4b-006d156226d0" providerId="ADAL" clId="{9993F15E-4E80-4BB7-BA9F-9F142F34A1DA}" dt="2025-03-02T19:54:19.045" v="1752"/>
          <ac:spMkLst>
            <pc:docMk/>
            <pc:sldMk cId="3945040689" sldId="392"/>
            <ac:spMk id="7" creationId="{37999823-F942-3E63-FD4A-837E92E6F279}"/>
          </ac:spMkLst>
        </pc:spChg>
      </pc:sldChg>
      <pc:sldChg chg="modSp mod ord modShow">
        <pc:chgData name="Sebastiano Meneghin" userId="9f12ac7e-519c-4a0b-9a4b-006d156226d0" providerId="ADAL" clId="{9993F15E-4E80-4BB7-BA9F-9F142F34A1DA}" dt="2025-03-04T21:18:08.746" v="3127"/>
        <pc:sldMkLst>
          <pc:docMk/>
          <pc:sldMk cId="1268505195" sldId="393"/>
        </pc:sldMkLst>
        <pc:spChg chg="mod">
          <ac:chgData name="Sebastiano Meneghin" userId="9f12ac7e-519c-4a0b-9a4b-006d156226d0" providerId="ADAL" clId="{9993F15E-4E80-4BB7-BA9F-9F142F34A1DA}" dt="2025-03-02T19:54:19.045" v="1752"/>
          <ac:spMkLst>
            <pc:docMk/>
            <pc:sldMk cId="1268505195" sldId="393"/>
            <ac:spMk id="6" creationId="{08541978-43A9-0F13-00F4-9014B3F579BC}"/>
          </ac:spMkLst>
        </pc:spChg>
        <pc:spChg chg="mod">
          <ac:chgData name="Sebastiano Meneghin" userId="9f12ac7e-519c-4a0b-9a4b-006d156226d0" providerId="ADAL" clId="{9993F15E-4E80-4BB7-BA9F-9F142F34A1DA}" dt="2025-03-02T19:54:19.045" v="1752"/>
          <ac:spMkLst>
            <pc:docMk/>
            <pc:sldMk cId="1268505195" sldId="393"/>
            <ac:spMk id="7" creationId="{C8CBD673-96D6-B7E3-525D-AC5A455F3045}"/>
          </ac:spMkLst>
        </pc:spChg>
      </pc:sldChg>
      <pc:sldChg chg="modSp mod ord modShow">
        <pc:chgData name="Sebastiano Meneghin" userId="9f12ac7e-519c-4a0b-9a4b-006d156226d0" providerId="ADAL" clId="{9993F15E-4E80-4BB7-BA9F-9F142F34A1DA}" dt="2025-03-04T21:18:08.746" v="3127"/>
        <pc:sldMkLst>
          <pc:docMk/>
          <pc:sldMk cId="1262099849" sldId="394"/>
        </pc:sldMkLst>
        <pc:spChg chg="mod">
          <ac:chgData name="Sebastiano Meneghin" userId="9f12ac7e-519c-4a0b-9a4b-006d156226d0" providerId="ADAL" clId="{9993F15E-4E80-4BB7-BA9F-9F142F34A1DA}" dt="2025-03-02T19:54:19.045" v="1752"/>
          <ac:spMkLst>
            <pc:docMk/>
            <pc:sldMk cId="1262099849" sldId="394"/>
            <ac:spMk id="6" creationId="{E20429D0-9F64-7697-3CC8-44E487F6DB7A}"/>
          </ac:spMkLst>
        </pc:spChg>
        <pc:spChg chg="mod">
          <ac:chgData name="Sebastiano Meneghin" userId="9f12ac7e-519c-4a0b-9a4b-006d156226d0" providerId="ADAL" clId="{9993F15E-4E80-4BB7-BA9F-9F142F34A1DA}" dt="2025-03-02T19:54:19.045" v="1752"/>
          <ac:spMkLst>
            <pc:docMk/>
            <pc:sldMk cId="1262099849" sldId="394"/>
            <ac:spMk id="7" creationId="{40D0381F-7F4E-1307-262C-F3BBD84ECBBE}"/>
          </ac:spMkLst>
        </pc:spChg>
      </pc:sldChg>
      <pc:sldChg chg="modSp mod ord modShow">
        <pc:chgData name="Sebastiano Meneghin" userId="9f12ac7e-519c-4a0b-9a4b-006d156226d0" providerId="ADAL" clId="{9993F15E-4E80-4BB7-BA9F-9F142F34A1DA}" dt="2025-03-04T21:18:08.746" v="3127"/>
        <pc:sldMkLst>
          <pc:docMk/>
          <pc:sldMk cId="4191267347" sldId="395"/>
        </pc:sldMkLst>
        <pc:spChg chg="mod">
          <ac:chgData name="Sebastiano Meneghin" userId="9f12ac7e-519c-4a0b-9a4b-006d156226d0" providerId="ADAL" clId="{9993F15E-4E80-4BB7-BA9F-9F142F34A1DA}" dt="2025-03-02T19:54:19.045" v="1752"/>
          <ac:spMkLst>
            <pc:docMk/>
            <pc:sldMk cId="4191267347" sldId="395"/>
            <ac:spMk id="6" creationId="{87741825-5DAB-5540-8CE2-9BC69E43F1FE}"/>
          </ac:spMkLst>
        </pc:spChg>
        <pc:spChg chg="mod">
          <ac:chgData name="Sebastiano Meneghin" userId="9f12ac7e-519c-4a0b-9a4b-006d156226d0" providerId="ADAL" clId="{9993F15E-4E80-4BB7-BA9F-9F142F34A1DA}" dt="2025-03-02T19:54:19.045" v="1752"/>
          <ac:spMkLst>
            <pc:docMk/>
            <pc:sldMk cId="4191267347" sldId="395"/>
            <ac:spMk id="7" creationId="{3AE921CA-2E0E-C8E4-BDA7-B7C319456031}"/>
          </ac:spMkLst>
        </pc:spChg>
      </pc:sldChg>
      <pc:sldChg chg="modSp mod ord modShow">
        <pc:chgData name="Sebastiano Meneghin" userId="9f12ac7e-519c-4a0b-9a4b-006d156226d0" providerId="ADAL" clId="{9993F15E-4E80-4BB7-BA9F-9F142F34A1DA}" dt="2025-03-04T21:18:08.746" v="3127"/>
        <pc:sldMkLst>
          <pc:docMk/>
          <pc:sldMk cId="4022893602" sldId="396"/>
        </pc:sldMkLst>
        <pc:spChg chg="mod">
          <ac:chgData name="Sebastiano Meneghin" userId="9f12ac7e-519c-4a0b-9a4b-006d156226d0" providerId="ADAL" clId="{9993F15E-4E80-4BB7-BA9F-9F142F34A1DA}" dt="2025-03-02T19:54:19.045" v="1752"/>
          <ac:spMkLst>
            <pc:docMk/>
            <pc:sldMk cId="4022893602" sldId="396"/>
            <ac:spMk id="6" creationId="{005CF0CF-93D9-F2D2-D411-BF214F1365C3}"/>
          </ac:spMkLst>
        </pc:spChg>
        <pc:spChg chg="mod">
          <ac:chgData name="Sebastiano Meneghin" userId="9f12ac7e-519c-4a0b-9a4b-006d156226d0" providerId="ADAL" clId="{9993F15E-4E80-4BB7-BA9F-9F142F34A1DA}" dt="2025-03-02T19:54:19.045" v="1752"/>
          <ac:spMkLst>
            <pc:docMk/>
            <pc:sldMk cId="4022893602" sldId="396"/>
            <ac:spMk id="7" creationId="{3C40D8CB-EAD4-D4E9-EFC1-8F4A71E8EDAE}"/>
          </ac:spMkLst>
        </pc:spChg>
      </pc:sldChg>
      <pc:sldChg chg="modSp mod ord modShow">
        <pc:chgData name="Sebastiano Meneghin" userId="9f12ac7e-519c-4a0b-9a4b-006d156226d0" providerId="ADAL" clId="{9993F15E-4E80-4BB7-BA9F-9F142F34A1DA}" dt="2025-03-04T21:18:08.746" v="3127"/>
        <pc:sldMkLst>
          <pc:docMk/>
          <pc:sldMk cId="2482500313" sldId="397"/>
        </pc:sldMkLst>
        <pc:spChg chg="mod">
          <ac:chgData name="Sebastiano Meneghin" userId="9f12ac7e-519c-4a0b-9a4b-006d156226d0" providerId="ADAL" clId="{9993F15E-4E80-4BB7-BA9F-9F142F34A1DA}" dt="2025-03-02T19:54:19.045" v="1752"/>
          <ac:spMkLst>
            <pc:docMk/>
            <pc:sldMk cId="2482500313" sldId="397"/>
            <ac:spMk id="6" creationId="{4EEF9A86-4F2F-B446-2EB6-D9DF1A99E500}"/>
          </ac:spMkLst>
        </pc:spChg>
        <pc:spChg chg="mod">
          <ac:chgData name="Sebastiano Meneghin" userId="9f12ac7e-519c-4a0b-9a4b-006d156226d0" providerId="ADAL" clId="{9993F15E-4E80-4BB7-BA9F-9F142F34A1DA}" dt="2025-03-02T19:54:19.045" v="1752"/>
          <ac:spMkLst>
            <pc:docMk/>
            <pc:sldMk cId="2482500313" sldId="397"/>
            <ac:spMk id="7" creationId="{F101B2EB-3A17-FEE1-02DE-6F4EA42F496C}"/>
          </ac:spMkLst>
        </pc:spChg>
      </pc:sldChg>
      <pc:sldChg chg="modSp mod ord modShow">
        <pc:chgData name="Sebastiano Meneghin" userId="9f12ac7e-519c-4a0b-9a4b-006d156226d0" providerId="ADAL" clId="{9993F15E-4E80-4BB7-BA9F-9F142F34A1DA}" dt="2025-03-04T21:18:08.746" v="3127"/>
        <pc:sldMkLst>
          <pc:docMk/>
          <pc:sldMk cId="3985142599" sldId="398"/>
        </pc:sldMkLst>
        <pc:spChg chg="mod">
          <ac:chgData name="Sebastiano Meneghin" userId="9f12ac7e-519c-4a0b-9a4b-006d156226d0" providerId="ADAL" clId="{9993F15E-4E80-4BB7-BA9F-9F142F34A1DA}" dt="2025-03-02T19:54:19.045" v="1752"/>
          <ac:spMkLst>
            <pc:docMk/>
            <pc:sldMk cId="3985142599" sldId="398"/>
            <ac:spMk id="6" creationId="{B692330C-9364-B5F5-E4E2-D87E07A1EFA9}"/>
          </ac:spMkLst>
        </pc:spChg>
        <pc:spChg chg="mod">
          <ac:chgData name="Sebastiano Meneghin" userId="9f12ac7e-519c-4a0b-9a4b-006d156226d0" providerId="ADAL" clId="{9993F15E-4E80-4BB7-BA9F-9F142F34A1DA}" dt="2025-03-02T19:54:19.045" v="1752"/>
          <ac:spMkLst>
            <pc:docMk/>
            <pc:sldMk cId="3985142599" sldId="398"/>
            <ac:spMk id="7" creationId="{873EA8C4-6D30-0B42-06EC-384DD69094FF}"/>
          </ac:spMkLst>
        </pc:spChg>
      </pc:sldChg>
      <pc:sldChg chg="addSp delSp modSp mod ord modNotesTx">
        <pc:chgData name="Sebastiano Meneghin" userId="9f12ac7e-519c-4a0b-9a4b-006d156226d0" providerId="ADAL" clId="{9993F15E-4E80-4BB7-BA9F-9F142F34A1DA}" dt="2025-03-04T21:47:00.788" v="3730" actId="20577"/>
        <pc:sldMkLst>
          <pc:docMk/>
          <pc:sldMk cId="1310968989" sldId="400"/>
        </pc:sldMkLst>
        <pc:spChg chg="add mod">
          <ac:chgData name="Sebastiano Meneghin" userId="9f12ac7e-519c-4a0b-9a4b-006d156226d0" providerId="ADAL" clId="{9993F15E-4E80-4BB7-BA9F-9F142F34A1DA}" dt="2025-03-02T19:36:27.060" v="1417" actId="1036"/>
          <ac:spMkLst>
            <pc:docMk/>
            <pc:sldMk cId="1310968989" sldId="400"/>
            <ac:spMk id="3" creationId="{4647F0C2-989C-D0E2-7756-CDBF7709C14D}"/>
          </ac:spMkLst>
        </pc:spChg>
        <pc:spChg chg="add mod">
          <ac:chgData name="Sebastiano Meneghin" userId="9f12ac7e-519c-4a0b-9a4b-006d156226d0" providerId="ADAL" clId="{9993F15E-4E80-4BB7-BA9F-9F142F34A1DA}" dt="2025-03-02T19:37:19.888" v="1524" actId="1035"/>
          <ac:spMkLst>
            <pc:docMk/>
            <pc:sldMk cId="1310968989" sldId="400"/>
            <ac:spMk id="4" creationId="{35135C01-5115-EA8B-9066-4B7DEE057B85}"/>
          </ac:spMkLst>
        </pc:spChg>
        <pc:spChg chg="add mod">
          <ac:chgData name="Sebastiano Meneghin" userId="9f12ac7e-519c-4a0b-9a4b-006d156226d0" providerId="ADAL" clId="{9993F15E-4E80-4BB7-BA9F-9F142F34A1DA}" dt="2025-03-02T19:28:05.358" v="1175"/>
          <ac:spMkLst>
            <pc:docMk/>
            <pc:sldMk cId="1310968989" sldId="400"/>
            <ac:spMk id="6" creationId="{DB692C30-7BA8-B6C0-6F42-84074E976048}"/>
          </ac:spMkLst>
        </pc:spChg>
        <pc:spChg chg="add mod">
          <ac:chgData name="Sebastiano Meneghin" userId="9f12ac7e-519c-4a0b-9a4b-006d156226d0" providerId="ADAL" clId="{9993F15E-4E80-4BB7-BA9F-9F142F34A1DA}" dt="2025-03-02T19:36:35.777" v="1432" actId="1035"/>
          <ac:spMkLst>
            <pc:docMk/>
            <pc:sldMk cId="1310968989" sldId="400"/>
            <ac:spMk id="7" creationId="{F5AB7A89-3394-54FE-58AD-DE8F47322C44}"/>
          </ac:spMkLst>
        </pc:spChg>
        <pc:spChg chg="add mod">
          <ac:chgData name="Sebastiano Meneghin" userId="9f12ac7e-519c-4a0b-9a4b-006d156226d0" providerId="ADAL" clId="{9993F15E-4E80-4BB7-BA9F-9F142F34A1DA}" dt="2025-03-02T19:39:42.603" v="1572" actId="20577"/>
          <ac:spMkLst>
            <pc:docMk/>
            <pc:sldMk cId="1310968989" sldId="400"/>
            <ac:spMk id="8" creationId="{28E3DFE2-9DD1-AAE3-10D5-7CED36CD494A}"/>
          </ac:spMkLst>
        </pc:spChg>
        <pc:spChg chg="add mod">
          <ac:chgData name="Sebastiano Meneghin" userId="9f12ac7e-519c-4a0b-9a4b-006d156226d0" providerId="ADAL" clId="{9993F15E-4E80-4BB7-BA9F-9F142F34A1DA}" dt="2025-03-02T19:35:12.157" v="1382"/>
          <ac:spMkLst>
            <pc:docMk/>
            <pc:sldMk cId="1310968989" sldId="400"/>
            <ac:spMk id="23" creationId="{3DF839F6-A180-B261-AE67-D17743AB6D9F}"/>
          </ac:spMkLst>
        </pc:spChg>
        <pc:spChg chg="add mod">
          <ac:chgData name="Sebastiano Meneghin" userId="9f12ac7e-519c-4a0b-9a4b-006d156226d0" providerId="ADAL" clId="{9993F15E-4E80-4BB7-BA9F-9F142F34A1DA}" dt="2025-03-04T21:47:00.788" v="3730" actId="20577"/>
          <ac:spMkLst>
            <pc:docMk/>
            <pc:sldMk cId="1310968989" sldId="400"/>
            <ac:spMk id="24" creationId="{A3AB6B41-35C8-F496-5F21-8AD349906A0E}"/>
          </ac:spMkLst>
        </pc:spChg>
        <pc:picChg chg="add mod">
          <ac:chgData name="Sebastiano Meneghin" userId="9f12ac7e-519c-4a0b-9a4b-006d156226d0" providerId="ADAL" clId="{9993F15E-4E80-4BB7-BA9F-9F142F34A1DA}" dt="2025-03-02T19:37:24.104" v="1528" actId="1035"/>
          <ac:picMkLst>
            <pc:docMk/>
            <pc:sldMk cId="1310968989" sldId="400"/>
            <ac:picMk id="16" creationId="{02524A33-E3AB-83BE-5A16-007D69E2255F}"/>
          </ac:picMkLst>
        </pc:picChg>
        <pc:picChg chg="add mod">
          <ac:chgData name="Sebastiano Meneghin" userId="9f12ac7e-519c-4a0b-9a4b-006d156226d0" providerId="ADAL" clId="{9993F15E-4E80-4BB7-BA9F-9F142F34A1DA}" dt="2025-03-02T19:37:24.104" v="1528" actId="1035"/>
          <ac:picMkLst>
            <pc:docMk/>
            <pc:sldMk cId="1310968989" sldId="400"/>
            <ac:picMk id="22" creationId="{CE5A5433-1F9F-5880-EE82-CE6489B46424}"/>
          </ac:picMkLst>
        </pc:picChg>
        <pc:picChg chg="add mod">
          <ac:chgData name="Sebastiano Meneghin" userId="9f12ac7e-519c-4a0b-9a4b-006d156226d0" providerId="ADAL" clId="{9993F15E-4E80-4BB7-BA9F-9F142F34A1DA}" dt="2025-03-02T19:36:44.165" v="1468" actId="1036"/>
          <ac:picMkLst>
            <pc:docMk/>
            <pc:sldMk cId="1310968989" sldId="400"/>
            <ac:picMk id="25" creationId="{2F6077B0-C8B3-5FAF-9F3E-93F0AF57DABB}"/>
          </ac:picMkLst>
        </pc:picChg>
        <pc:picChg chg="add mod">
          <ac:chgData name="Sebastiano Meneghin" userId="9f12ac7e-519c-4a0b-9a4b-006d156226d0" providerId="ADAL" clId="{9993F15E-4E80-4BB7-BA9F-9F142F34A1DA}" dt="2025-03-02T19:36:27.060" v="1417" actId="1036"/>
          <ac:picMkLst>
            <pc:docMk/>
            <pc:sldMk cId="1310968989" sldId="400"/>
            <ac:picMk id="2050" creationId="{0446CE44-60A0-8AD0-709A-6F1D6F4BA678}"/>
          </ac:picMkLst>
        </pc:picChg>
        <pc:picChg chg="add mod">
          <ac:chgData name="Sebastiano Meneghin" userId="9f12ac7e-519c-4a0b-9a4b-006d156226d0" providerId="ADAL" clId="{9993F15E-4E80-4BB7-BA9F-9F142F34A1DA}" dt="2025-03-02T19:36:35.777" v="1432" actId="1035"/>
          <ac:picMkLst>
            <pc:docMk/>
            <pc:sldMk cId="1310968989" sldId="400"/>
            <ac:picMk id="2054" creationId="{7A88E3BF-089E-0946-3A68-D096888C23B5}"/>
          </ac:picMkLst>
        </pc:picChg>
        <pc:picChg chg="add mod">
          <ac:chgData name="Sebastiano Meneghin" userId="9f12ac7e-519c-4a0b-9a4b-006d156226d0" providerId="ADAL" clId="{9993F15E-4E80-4BB7-BA9F-9F142F34A1DA}" dt="2025-03-02T19:37:24.104" v="1528" actId="1035"/>
          <ac:picMkLst>
            <pc:docMk/>
            <pc:sldMk cId="1310968989" sldId="400"/>
            <ac:picMk id="2056" creationId="{B37DD488-0C91-B10A-EE4E-9AE5B7DE8B18}"/>
          </ac:picMkLst>
        </pc:picChg>
      </pc:sldChg>
      <pc:sldChg chg="addSp delSp modSp mod modShow">
        <pc:chgData name="Sebastiano Meneghin" userId="9f12ac7e-519c-4a0b-9a4b-006d156226d0" providerId="ADAL" clId="{9993F15E-4E80-4BB7-BA9F-9F142F34A1DA}" dt="2025-03-02T19:58:44.942" v="1818" actId="478"/>
        <pc:sldMkLst>
          <pc:docMk/>
          <pc:sldMk cId="2565693555" sldId="401"/>
        </pc:sldMkLst>
        <pc:spChg chg="mod">
          <ac:chgData name="Sebastiano Meneghin" userId="9f12ac7e-519c-4a0b-9a4b-006d156226d0" providerId="ADAL" clId="{9993F15E-4E80-4BB7-BA9F-9F142F34A1DA}" dt="2025-03-02T19:54:19.045" v="1752"/>
          <ac:spMkLst>
            <pc:docMk/>
            <pc:sldMk cId="2565693555" sldId="401"/>
            <ac:spMk id="12" creationId="{098DAA23-BFD4-2690-DFF6-0FA9395A28DA}"/>
          </ac:spMkLst>
        </pc:spChg>
      </pc:sldChg>
      <pc:sldChg chg="addSp delSp modSp del mod">
        <pc:chgData name="Sebastiano Meneghin" userId="9f12ac7e-519c-4a0b-9a4b-006d156226d0" providerId="ADAL" clId="{9993F15E-4E80-4BB7-BA9F-9F142F34A1DA}" dt="2025-03-04T21:05:35.752" v="2927" actId="47"/>
        <pc:sldMkLst>
          <pc:docMk/>
          <pc:sldMk cId="4149963029" sldId="402"/>
        </pc:sldMkLst>
      </pc:sldChg>
      <pc:sldChg chg="modSp del">
        <pc:chgData name="Sebastiano Meneghin" userId="9f12ac7e-519c-4a0b-9a4b-006d156226d0" providerId="ADAL" clId="{9993F15E-4E80-4BB7-BA9F-9F142F34A1DA}" dt="2025-03-04T21:05:35.130" v="2926" actId="47"/>
        <pc:sldMkLst>
          <pc:docMk/>
          <pc:sldMk cId="20506651" sldId="403"/>
        </pc:sldMkLst>
      </pc:sldChg>
      <pc:sldChg chg="modSp del">
        <pc:chgData name="Sebastiano Meneghin" userId="9f12ac7e-519c-4a0b-9a4b-006d156226d0" providerId="ADAL" clId="{9993F15E-4E80-4BB7-BA9F-9F142F34A1DA}" dt="2025-03-04T21:05:37.406" v="2928" actId="47"/>
        <pc:sldMkLst>
          <pc:docMk/>
          <pc:sldMk cId="1221481401" sldId="404"/>
        </pc:sldMkLst>
      </pc:sldChg>
      <pc:sldChg chg="modSp mod">
        <pc:chgData name="Sebastiano Meneghin" userId="9f12ac7e-519c-4a0b-9a4b-006d156226d0" providerId="ADAL" clId="{9993F15E-4E80-4BB7-BA9F-9F142F34A1DA}" dt="2025-03-04T21:43:00.251" v="3692" actId="20577"/>
        <pc:sldMkLst>
          <pc:docMk/>
          <pc:sldMk cId="493336033" sldId="405"/>
        </pc:sldMkLst>
        <pc:spChg chg="mod">
          <ac:chgData name="Sebastiano Meneghin" userId="9f12ac7e-519c-4a0b-9a4b-006d156226d0" providerId="ADAL" clId="{9993F15E-4E80-4BB7-BA9F-9F142F34A1DA}" dt="2025-03-04T21:43:00.251" v="3692" actId="20577"/>
          <ac:spMkLst>
            <pc:docMk/>
            <pc:sldMk cId="493336033" sldId="405"/>
            <ac:spMk id="2" creationId="{E58B78AF-C5BE-9240-1695-FE9B4F5692BE}"/>
          </ac:spMkLst>
        </pc:spChg>
        <pc:spChg chg="mod">
          <ac:chgData name="Sebastiano Meneghin" userId="9f12ac7e-519c-4a0b-9a4b-006d156226d0" providerId="ADAL" clId="{9993F15E-4E80-4BB7-BA9F-9F142F34A1DA}" dt="2025-03-04T21:13:27.624" v="3107" actId="20577"/>
          <ac:spMkLst>
            <pc:docMk/>
            <pc:sldMk cId="493336033" sldId="405"/>
            <ac:spMk id="3" creationId="{0E63DB7F-0BA1-E049-189B-B3034FD2F7BC}"/>
          </ac:spMkLst>
        </pc:spChg>
        <pc:spChg chg="mod">
          <ac:chgData name="Sebastiano Meneghin" userId="9f12ac7e-519c-4a0b-9a4b-006d156226d0" providerId="ADAL" clId="{9993F15E-4E80-4BB7-BA9F-9F142F34A1DA}" dt="2025-03-04T21:13:05.442" v="3104" actId="20577"/>
          <ac:spMkLst>
            <pc:docMk/>
            <pc:sldMk cId="493336033" sldId="405"/>
            <ac:spMk id="5" creationId="{8F03CA85-67D5-ED2C-9CF1-02689D77D33D}"/>
          </ac:spMkLst>
        </pc:spChg>
        <pc:spChg chg="mod">
          <ac:chgData name="Sebastiano Meneghin" userId="9f12ac7e-519c-4a0b-9a4b-006d156226d0" providerId="ADAL" clId="{9993F15E-4E80-4BB7-BA9F-9F142F34A1DA}" dt="2025-03-02T19:54:19.045" v="1752"/>
          <ac:spMkLst>
            <pc:docMk/>
            <pc:sldMk cId="493336033" sldId="405"/>
            <ac:spMk id="8" creationId="{48E1E6DE-0BD8-CA9A-21FF-90C26C4E44BE}"/>
          </ac:spMkLst>
        </pc:spChg>
        <pc:spChg chg="mod">
          <ac:chgData name="Sebastiano Meneghin" userId="9f12ac7e-519c-4a0b-9a4b-006d156226d0" providerId="ADAL" clId="{9993F15E-4E80-4BB7-BA9F-9F142F34A1DA}" dt="2025-03-02T19:54:19.045" v="1752"/>
          <ac:spMkLst>
            <pc:docMk/>
            <pc:sldMk cId="493336033" sldId="405"/>
            <ac:spMk id="11" creationId="{1203D995-2ED1-AF8A-0CF5-0B2C6BDF4FE3}"/>
          </ac:spMkLst>
        </pc:spChg>
      </pc:sldChg>
      <pc:sldChg chg="modSp mod">
        <pc:chgData name="Sebastiano Meneghin" userId="9f12ac7e-519c-4a0b-9a4b-006d156226d0" providerId="ADAL" clId="{9993F15E-4E80-4BB7-BA9F-9F142F34A1DA}" dt="2025-03-04T21:43:05.705" v="3696" actId="20577"/>
        <pc:sldMkLst>
          <pc:docMk/>
          <pc:sldMk cId="3027787581" sldId="407"/>
        </pc:sldMkLst>
        <pc:spChg chg="mod">
          <ac:chgData name="Sebastiano Meneghin" userId="9f12ac7e-519c-4a0b-9a4b-006d156226d0" providerId="ADAL" clId="{9993F15E-4E80-4BB7-BA9F-9F142F34A1DA}" dt="2025-03-04T21:43:05.705" v="3696" actId="20577"/>
          <ac:spMkLst>
            <pc:docMk/>
            <pc:sldMk cId="3027787581" sldId="407"/>
            <ac:spMk id="2" creationId="{FF06E3BF-7593-A521-4DD1-9C0B8EC2006B}"/>
          </ac:spMkLst>
        </pc:spChg>
        <pc:spChg chg="mod">
          <ac:chgData name="Sebastiano Meneghin" userId="9f12ac7e-519c-4a0b-9a4b-006d156226d0" providerId="ADAL" clId="{9993F15E-4E80-4BB7-BA9F-9F142F34A1DA}" dt="2025-03-04T21:13:46.453" v="3108" actId="20577"/>
          <ac:spMkLst>
            <pc:docMk/>
            <pc:sldMk cId="3027787581" sldId="407"/>
            <ac:spMk id="3" creationId="{9D1CAB19-5038-E295-BBA5-F0BEF0D57510}"/>
          </ac:spMkLst>
        </pc:spChg>
        <pc:spChg chg="mod">
          <ac:chgData name="Sebastiano Meneghin" userId="9f12ac7e-519c-4a0b-9a4b-006d156226d0" providerId="ADAL" clId="{9993F15E-4E80-4BB7-BA9F-9F142F34A1DA}" dt="2025-03-04T21:13:00.646" v="3098" actId="20577"/>
          <ac:spMkLst>
            <pc:docMk/>
            <pc:sldMk cId="3027787581" sldId="407"/>
            <ac:spMk id="5" creationId="{00CFA354-1513-5A78-CFE6-A3502B26A6DA}"/>
          </ac:spMkLst>
        </pc:spChg>
        <pc:spChg chg="mod">
          <ac:chgData name="Sebastiano Meneghin" userId="9f12ac7e-519c-4a0b-9a4b-006d156226d0" providerId="ADAL" clId="{9993F15E-4E80-4BB7-BA9F-9F142F34A1DA}" dt="2025-03-02T19:54:19.045" v="1752"/>
          <ac:spMkLst>
            <pc:docMk/>
            <pc:sldMk cId="3027787581" sldId="407"/>
            <ac:spMk id="8" creationId="{2DA666BB-2439-3824-89BF-0F419B8AF037}"/>
          </ac:spMkLst>
        </pc:spChg>
        <pc:spChg chg="mod">
          <ac:chgData name="Sebastiano Meneghin" userId="9f12ac7e-519c-4a0b-9a4b-006d156226d0" providerId="ADAL" clId="{9993F15E-4E80-4BB7-BA9F-9F142F34A1DA}" dt="2025-03-02T19:54:19.045" v="1752"/>
          <ac:spMkLst>
            <pc:docMk/>
            <pc:sldMk cId="3027787581" sldId="407"/>
            <ac:spMk id="11" creationId="{5B86DC15-DE94-C0A9-C91E-EB5D4FBEB193}"/>
          </ac:spMkLst>
        </pc:spChg>
      </pc:sldChg>
      <pc:sldChg chg="modSp">
        <pc:chgData name="Sebastiano Meneghin" userId="9f12ac7e-519c-4a0b-9a4b-006d156226d0" providerId="ADAL" clId="{9993F15E-4E80-4BB7-BA9F-9F142F34A1DA}" dt="2025-03-02T19:54:19.045" v="1752"/>
        <pc:sldMkLst>
          <pc:docMk/>
          <pc:sldMk cId="1116547676" sldId="408"/>
        </pc:sldMkLst>
        <pc:spChg chg="mod">
          <ac:chgData name="Sebastiano Meneghin" userId="9f12ac7e-519c-4a0b-9a4b-006d156226d0" providerId="ADAL" clId="{9993F15E-4E80-4BB7-BA9F-9F142F34A1DA}" dt="2025-03-02T19:54:19.045" v="1752"/>
          <ac:spMkLst>
            <pc:docMk/>
            <pc:sldMk cId="1116547676" sldId="408"/>
            <ac:spMk id="8" creationId="{BE7DDDF4-F733-727D-C84C-72B2252964EA}"/>
          </ac:spMkLst>
        </pc:spChg>
        <pc:spChg chg="mod">
          <ac:chgData name="Sebastiano Meneghin" userId="9f12ac7e-519c-4a0b-9a4b-006d156226d0" providerId="ADAL" clId="{9993F15E-4E80-4BB7-BA9F-9F142F34A1DA}" dt="2025-03-02T19:54:19.045" v="1752"/>
          <ac:spMkLst>
            <pc:docMk/>
            <pc:sldMk cId="1116547676" sldId="408"/>
            <ac:spMk id="10" creationId="{486B94DD-66EB-782E-49FB-40288693E598}"/>
          </ac:spMkLst>
        </pc:spChg>
      </pc:sldChg>
      <pc:sldChg chg="modSp">
        <pc:chgData name="Sebastiano Meneghin" userId="9f12ac7e-519c-4a0b-9a4b-006d156226d0" providerId="ADAL" clId="{9993F15E-4E80-4BB7-BA9F-9F142F34A1DA}" dt="2025-03-02T19:54:19.045" v="1752"/>
        <pc:sldMkLst>
          <pc:docMk/>
          <pc:sldMk cId="2136408583" sldId="409"/>
        </pc:sldMkLst>
        <pc:spChg chg="mod">
          <ac:chgData name="Sebastiano Meneghin" userId="9f12ac7e-519c-4a0b-9a4b-006d156226d0" providerId="ADAL" clId="{9993F15E-4E80-4BB7-BA9F-9F142F34A1DA}" dt="2025-03-02T19:54:19.045" v="1752"/>
          <ac:spMkLst>
            <pc:docMk/>
            <pc:sldMk cId="2136408583" sldId="409"/>
            <ac:spMk id="6" creationId="{1E4A8963-0E47-4A18-68ED-C638A9AF10AF}"/>
          </ac:spMkLst>
        </pc:spChg>
        <pc:spChg chg="mod">
          <ac:chgData name="Sebastiano Meneghin" userId="9f12ac7e-519c-4a0b-9a4b-006d156226d0" providerId="ADAL" clId="{9993F15E-4E80-4BB7-BA9F-9F142F34A1DA}" dt="2025-03-02T19:54:19.045" v="1752"/>
          <ac:spMkLst>
            <pc:docMk/>
            <pc:sldMk cId="2136408583" sldId="409"/>
            <ac:spMk id="7" creationId="{5A262552-3172-B892-129E-1676468B87F1}"/>
          </ac:spMkLst>
        </pc:spChg>
      </pc:sldChg>
      <pc:sldChg chg="modSp mod ord modShow">
        <pc:chgData name="Sebastiano Meneghin" userId="9f12ac7e-519c-4a0b-9a4b-006d156226d0" providerId="ADAL" clId="{9993F15E-4E80-4BB7-BA9F-9F142F34A1DA}" dt="2025-03-04T21:18:08.746" v="3127"/>
        <pc:sldMkLst>
          <pc:docMk/>
          <pc:sldMk cId="3068278163" sldId="410"/>
        </pc:sldMkLst>
        <pc:spChg chg="mod">
          <ac:chgData name="Sebastiano Meneghin" userId="9f12ac7e-519c-4a0b-9a4b-006d156226d0" providerId="ADAL" clId="{9993F15E-4E80-4BB7-BA9F-9F142F34A1DA}" dt="2025-03-02T19:54:19.045" v="1752"/>
          <ac:spMkLst>
            <pc:docMk/>
            <pc:sldMk cId="3068278163" sldId="410"/>
            <ac:spMk id="6" creationId="{8DE7ECA7-52C9-F686-F44B-C4FC5AA843FF}"/>
          </ac:spMkLst>
        </pc:spChg>
        <pc:spChg chg="mod">
          <ac:chgData name="Sebastiano Meneghin" userId="9f12ac7e-519c-4a0b-9a4b-006d156226d0" providerId="ADAL" clId="{9993F15E-4E80-4BB7-BA9F-9F142F34A1DA}" dt="2025-03-02T19:54:19.045" v="1752"/>
          <ac:spMkLst>
            <pc:docMk/>
            <pc:sldMk cId="3068278163" sldId="410"/>
            <ac:spMk id="7" creationId="{D3EBAC3A-20D2-F030-DEA4-3F53863F1403}"/>
          </ac:spMkLst>
        </pc:spChg>
      </pc:sldChg>
      <pc:sldChg chg="addSp delSp modSp mod">
        <pc:chgData name="Sebastiano Meneghin" userId="9f12ac7e-519c-4a0b-9a4b-006d156226d0" providerId="ADAL" clId="{9993F15E-4E80-4BB7-BA9F-9F142F34A1DA}" dt="2025-03-02T19:54:19.045" v="1752"/>
        <pc:sldMkLst>
          <pc:docMk/>
          <pc:sldMk cId="106723714" sldId="411"/>
        </pc:sldMkLst>
        <pc:spChg chg="add mod">
          <ac:chgData name="Sebastiano Meneghin" userId="9f12ac7e-519c-4a0b-9a4b-006d156226d0" providerId="ADAL" clId="{9993F15E-4E80-4BB7-BA9F-9F142F34A1DA}" dt="2025-03-02T19:27:30.100" v="1173"/>
          <ac:spMkLst>
            <pc:docMk/>
            <pc:sldMk cId="106723714" sldId="411"/>
            <ac:spMk id="4" creationId="{F2996E21-0C84-80C9-6B91-908A7D417006}"/>
          </ac:spMkLst>
        </pc:spChg>
        <pc:spChg chg="mod">
          <ac:chgData name="Sebastiano Meneghin" userId="9f12ac7e-519c-4a0b-9a4b-006d156226d0" providerId="ADAL" clId="{9993F15E-4E80-4BB7-BA9F-9F142F34A1DA}" dt="2025-03-02T19:54:19.045" v="1752"/>
          <ac:spMkLst>
            <pc:docMk/>
            <pc:sldMk cId="106723714" sldId="411"/>
            <ac:spMk id="8" creationId="{B59EB185-12A3-4E08-C389-5A5A9023B17F}"/>
          </ac:spMkLst>
        </pc:spChg>
        <pc:spChg chg="mod">
          <ac:chgData name="Sebastiano Meneghin" userId="9f12ac7e-519c-4a0b-9a4b-006d156226d0" providerId="ADAL" clId="{9993F15E-4E80-4BB7-BA9F-9F142F34A1DA}" dt="2025-03-02T19:54:19.045" v="1752"/>
          <ac:spMkLst>
            <pc:docMk/>
            <pc:sldMk cId="106723714" sldId="411"/>
            <ac:spMk id="11" creationId="{93E12337-BBC0-B173-AEB0-48E4E74E210C}"/>
          </ac:spMkLst>
        </pc:spChg>
      </pc:sldChg>
      <pc:sldChg chg="modSp">
        <pc:chgData name="Sebastiano Meneghin" userId="9f12ac7e-519c-4a0b-9a4b-006d156226d0" providerId="ADAL" clId="{9993F15E-4E80-4BB7-BA9F-9F142F34A1DA}" dt="2025-03-02T19:54:19.045" v="1752"/>
        <pc:sldMkLst>
          <pc:docMk/>
          <pc:sldMk cId="2520197566" sldId="412"/>
        </pc:sldMkLst>
        <pc:spChg chg="mod">
          <ac:chgData name="Sebastiano Meneghin" userId="9f12ac7e-519c-4a0b-9a4b-006d156226d0" providerId="ADAL" clId="{9993F15E-4E80-4BB7-BA9F-9F142F34A1DA}" dt="2025-03-02T19:54:19.045" v="1752"/>
          <ac:spMkLst>
            <pc:docMk/>
            <pc:sldMk cId="2520197566" sldId="412"/>
            <ac:spMk id="8" creationId="{4A707029-69CF-E993-58B6-61F2059CD480}"/>
          </ac:spMkLst>
        </pc:spChg>
        <pc:spChg chg="mod">
          <ac:chgData name="Sebastiano Meneghin" userId="9f12ac7e-519c-4a0b-9a4b-006d156226d0" providerId="ADAL" clId="{9993F15E-4E80-4BB7-BA9F-9F142F34A1DA}" dt="2025-03-02T19:54:19.045" v="1752"/>
          <ac:spMkLst>
            <pc:docMk/>
            <pc:sldMk cId="2520197566" sldId="412"/>
            <ac:spMk id="11" creationId="{BAECC80D-57C8-07F5-A536-B466CCE1D6C3}"/>
          </ac:spMkLst>
        </pc:spChg>
      </pc:sldChg>
      <pc:sldChg chg="modSp add del mod modNotesTx">
        <pc:chgData name="Sebastiano Meneghin" userId="9f12ac7e-519c-4a0b-9a4b-006d156226d0" providerId="ADAL" clId="{9993F15E-4E80-4BB7-BA9F-9F142F34A1DA}" dt="2025-03-02T18:38:44.053" v="403" actId="47"/>
        <pc:sldMkLst>
          <pc:docMk/>
          <pc:sldMk cId="604780952" sldId="413"/>
        </pc:sldMkLst>
      </pc:sldChg>
      <pc:sldChg chg="add del ord modNotesTx">
        <pc:chgData name="Sebastiano Meneghin" userId="9f12ac7e-519c-4a0b-9a4b-006d156226d0" providerId="ADAL" clId="{9993F15E-4E80-4BB7-BA9F-9F142F34A1DA}" dt="2025-03-02T18:49:02.822" v="594" actId="47"/>
        <pc:sldMkLst>
          <pc:docMk/>
          <pc:sldMk cId="1074366767" sldId="414"/>
        </pc:sldMkLst>
      </pc:sldChg>
      <pc:sldChg chg="addSp delSp modSp add mod">
        <pc:chgData name="Sebastiano Meneghin" userId="9f12ac7e-519c-4a0b-9a4b-006d156226d0" providerId="ADAL" clId="{9993F15E-4E80-4BB7-BA9F-9F142F34A1DA}" dt="2025-03-02T19:55:07.059" v="1764"/>
        <pc:sldMkLst>
          <pc:docMk/>
          <pc:sldMk cId="3506064806" sldId="415"/>
        </pc:sldMkLst>
        <pc:spChg chg="mod">
          <ac:chgData name="Sebastiano Meneghin" userId="9f12ac7e-519c-4a0b-9a4b-006d156226d0" providerId="ADAL" clId="{9993F15E-4E80-4BB7-BA9F-9F142F34A1DA}" dt="2025-03-02T19:54:19.045" v="1752"/>
          <ac:spMkLst>
            <pc:docMk/>
            <pc:sldMk cId="3506064806" sldId="415"/>
            <ac:spMk id="6" creationId="{1359648C-FF86-2056-30DB-20112D67A066}"/>
          </ac:spMkLst>
        </pc:spChg>
        <pc:spChg chg="add mod">
          <ac:chgData name="Sebastiano Meneghin" userId="9f12ac7e-519c-4a0b-9a4b-006d156226d0" providerId="ADAL" clId="{9993F15E-4E80-4BB7-BA9F-9F142F34A1DA}" dt="2025-03-02T19:54:19.045" v="1752"/>
          <ac:spMkLst>
            <pc:docMk/>
            <pc:sldMk cId="3506064806" sldId="415"/>
            <ac:spMk id="14" creationId="{0237CAD4-5157-D591-6F8D-5D76CE94D1BA}"/>
          </ac:spMkLst>
        </pc:spChg>
        <pc:picChg chg="add mod">
          <ac:chgData name="Sebastiano Meneghin" userId="9f12ac7e-519c-4a0b-9a4b-006d156226d0" providerId="ADAL" clId="{9993F15E-4E80-4BB7-BA9F-9F142F34A1DA}" dt="2025-03-02T19:55:07.059" v="1764"/>
          <ac:picMkLst>
            <pc:docMk/>
            <pc:sldMk cId="3506064806" sldId="415"/>
            <ac:picMk id="15" creationId="{E38027F7-0ECB-AFEB-F7FC-60DA92267C65}"/>
          </ac:picMkLst>
        </pc:picChg>
      </pc:sldChg>
      <pc:sldChg chg="addSp modSp add del mod modShow">
        <pc:chgData name="Sebastiano Meneghin" userId="9f12ac7e-519c-4a0b-9a4b-006d156226d0" providerId="ADAL" clId="{9993F15E-4E80-4BB7-BA9F-9F142F34A1DA}" dt="2025-03-04T21:17:01.596" v="3122" actId="47"/>
        <pc:sldMkLst>
          <pc:docMk/>
          <pc:sldMk cId="1956242234" sldId="416"/>
        </pc:sldMkLst>
      </pc:sldChg>
      <pc:sldChg chg="add del">
        <pc:chgData name="Sebastiano Meneghin" userId="9f12ac7e-519c-4a0b-9a4b-006d156226d0" providerId="ADAL" clId="{9993F15E-4E80-4BB7-BA9F-9F142F34A1DA}" dt="2025-03-02T18:54:44.641" v="753" actId="2890"/>
        <pc:sldMkLst>
          <pc:docMk/>
          <pc:sldMk cId="320949508" sldId="417"/>
        </pc:sldMkLst>
      </pc:sldChg>
      <pc:sldChg chg="addSp modSp add mod">
        <pc:chgData name="Sebastiano Meneghin" userId="9f12ac7e-519c-4a0b-9a4b-006d156226d0" providerId="ADAL" clId="{9993F15E-4E80-4BB7-BA9F-9F142F34A1DA}" dt="2025-03-02T19:55:12.627" v="1765"/>
        <pc:sldMkLst>
          <pc:docMk/>
          <pc:sldMk cId="2624715713" sldId="417"/>
        </pc:sldMkLst>
        <pc:spChg chg="mod">
          <ac:chgData name="Sebastiano Meneghin" userId="9f12ac7e-519c-4a0b-9a4b-006d156226d0" providerId="ADAL" clId="{9993F15E-4E80-4BB7-BA9F-9F142F34A1DA}" dt="2025-03-02T19:05:44.074" v="895" actId="207"/>
          <ac:spMkLst>
            <pc:docMk/>
            <pc:sldMk cId="2624715713" sldId="417"/>
            <ac:spMk id="2" creationId="{675B8F90-DBCB-8C0B-5489-5141C3D8F312}"/>
          </ac:spMkLst>
        </pc:spChg>
        <pc:spChg chg="mod">
          <ac:chgData name="Sebastiano Meneghin" userId="9f12ac7e-519c-4a0b-9a4b-006d156226d0" providerId="ADAL" clId="{9993F15E-4E80-4BB7-BA9F-9F142F34A1DA}" dt="2025-03-02T19:05:44.074" v="895" actId="207"/>
          <ac:spMkLst>
            <pc:docMk/>
            <pc:sldMk cId="2624715713" sldId="417"/>
            <ac:spMk id="3" creationId="{D2F3D81F-AC35-C1D3-F6CE-E6B94F197E21}"/>
          </ac:spMkLst>
        </pc:spChg>
        <pc:spChg chg="mod">
          <ac:chgData name="Sebastiano Meneghin" userId="9f12ac7e-519c-4a0b-9a4b-006d156226d0" providerId="ADAL" clId="{9993F15E-4E80-4BB7-BA9F-9F142F34A1DA}" dt="2025-03-02T19:05:44.074" v="895" actId="207"/>
          <ac:spMkLst>
            <pc:docMk/>
            <pc:sldMk cId="2624715713" sldId="417"/>
            <ac:spMk id="4" creationId="{8C5A91C4-AD5C-901D-4F38-7019CEC39DE6}"/>
          </ac:spMkLst>
        </pc:spChg>
        <pc:spChg chg="mod">
          <ac:chgData name="Sebastiano Meneghin" userId="9f12ac7e-519c-4a0b-9a4b-006d156226d0" providerId="ADAL" clId="{9993F15E-4E80-4BB7-BA9F-9F142F34A1DA}" dt="2025-03-02T19:05:44.074" v="895" actId="207"/>
          <ac:spMkLst>
            <pc:docMk/>
            <pc:sldMk cId="2624715713" sldId="417"/>
            <ac:spMk id="5" creationId="{2C549686-3F55-6281-BFA5-7F4604F9D68D}"/>
          </ac:spMkLst>
        </pc:spChg>
        <pc:spChg chg="mod">
          <ac:chgData name="Sebastiano Meneghin" userId="9f12ac7e-519c-4a0b-9a4b-006d156226d0" providerId="ADAL" clId="{9993F15E-4E80-4BB7-BA9F-9F142F34A1DA}" dt="2025-03-02T19:54:19.045" v="1752"/>
          <ac:spMkLst>
            <pc:docMk/>
            <pc:sldMk cId="2624715713" sldId="417"/>
            <ac:spMk id="6" creationId="{2514DCFF-3CF3-41D6-25A1-7A00833850BD}"/>
          </ac:spMkLst>
        </pc:spChg>
        <pc:spChg chg="mod">
          <ac:chgData name="Sebastiano Meneghin" userId="9f12ac7e-519c-4a0b-9a4b-006d156226d0" providerId="ADAL" clId="{9993F15E-4E80-4BB7-BA9F-9F142F34A1DA}" dt="2025-03-02T19:54:19.045" v="1752"/>
          <ac:spMkLst>
            <pc:docMk/>
            <pc:sldMk cId="2624715713" sldId="417"/>
            <ac:spMk id="8" creationId="{0C930577-7880-328D-83B6-A14D557FB772}"/>
          </ac:spMkLst>
        </pc:spChg>
        <pc:picChg chg="add mod">
          <ac:chgData name="Sebastiano Meneghin" userId="9f12ac7e-519c-4a0b-9a4b-006d156226d0" providerId="ADAL" clId="{9993F15E-4E80-4BB7-BA9F-9F142F34A1DA}" dt="2025-03-02T19:55:12.627" v="1765"/>
          <ac:picMkLst>
            <pc:docMk/>
            <pc:sldMk cId="2624715713" sldId="417"/>
            <ac:picMk id="7" creationId="{780C3A5E-2348-BEF2-D44D-67533DF6D603}"/>
          </ac:picMkLst>
        </pc:picChg>
      </pc:sldChg>
      <pc:sldChg chg="addSp delSp modSp add mod">
        <pc:chgData name="Sebastiano Meneghin" userId="9f12ac7e-519c-4a0b-9a4b-006d156226d0" providerId="ADAL" clId="{9993F15E-4E80-4BB7-BA9F-9F142F34A1DA}" dt="2025-03-04T21:22:04.904" v="3140" actId="14100"/>
        <pc:sldMkLst>
          <pc:docMk/>
          <pc:sldMk cId="2018297137" sldId="418"/>
        </pc:sldMkLst>
        <pc:spChg chg="mod">
          <ac:chgData name="Sebastiano Meneghin" userId="9f12ac7e-519c-4a0b-9a4b-006d156226d0" providerId="ADAL" clId="{9993F15E-4E80-4BB7-BA9F-9F142F34A1DA}" dt="2025-03-04T21:20:46.573" v="3129" actId="14100"/>
          <ac:spMkLst>
            <pc:docMk/>
            <pc:sldMk cId="2018297137" sldId="418"/>
            <ac:spMk id="2" creationId="{869D14A5-2B7A-4E60-0818-0C1BB8A03B6E}"/>
          </ac:spMkLst>
        </pc:spChg>
        <pc:spChg chg="mod">
          <ac:chgData name="Sebastiano Meneghin" userId="9f12ac7e-519c-4a0b-9a4b-006d156226d0" providerId="ADAL" clId="{9993F15E-4E80-4BB7-BA9F-9F142F34A1DA}" dt="2025-03-04T21:21:26.256" v="3137" actId="14100"/>
          <ac:spMkLst>
            <pc:docMk/>
            <pc:sldMk cId="2018297137" sldId="418"/>
            <ac:spMk id="3" creationId="{78526CC8-B7B2-FBDC-3851-1A81175C42EC}"/>
          </ac:spMkLst>
        </pc:spChg>
        <pc:spChg chg="mod">
          <ac:chgData name="Sebastiano Meneghin" userId="9f12ac7e-519c-4a0b-9a4b-006d156226d0" providerId="ADAL" clId="{9993F15E-4E80-4BB7-BA9F-9F142F34A1DA}" dt="2025-03-04T21:21:23.455" v="3136" actId="14100"/>
          <ac:spMkLst>
            <pc:docMk/>
            <pc:sldMk cId="2018297137" sldId="418"/>
            <ac:spMk id="4" creationId="{E9EBDE6C-CC9B-F779-587C-52772BDA4C61}"/>
          </ac:spMkLst>
        </pc:spChg>
        <pc:spChg chg="mod">
          <ac:chgData name="Sebastiano Meneghin" userId="9f12ac7e-519c-4a0b-9a4b-006d156226d0" providerId="ADAL" clId="{9993F15E-4E80-4BB7-BA9F-9F142F34A1DA}" dt="2025-03-02T19:06:07.630" v="896" actId="207"/>
          <ac:spMkLst>
            <pc:docMk/>
            <pc:sldMk cId="2018297137" sldId="418"/>
            <ac:spMk id="5" creationId="{5B1FC442-2E36-1198-701E-E32F82936260}"/>
          </ac:spMkLst>
        </pc:spChg>
        <pc:spChg chg="mod">
          <ac:chgData name="Sebastiano Meneghin" userId="9f12ac7e-519c-4a0b-9a4b-006d156226d0" providerId="ADAL" clId="{9993F15E-4E80-4BB7-BA9F-9F142F34A1DA}" dt="2025-03-02T19:54:19.045" v="1752"/>
          <ac:spMkLst>
            <pc:docMk/>
            <pc:sldMk cId="2018297137" sldId="418"/>
            <ac:spMk id="6" creationId="{20B0066D-CF0B-6429-1E51-8F0325C803DB}"/>
          </ac:spMkLst>
        </pc:spChg>
        <pc:spChg chg="add mod">
          <ac:chgData name="Sebastiano Meneghin" userId="9f12ac7e-519c-4a0b-9a4b-006d156226d0" providerId="ADAL" clId="{9993F15E-4E80-4BB7-BA9F-9F142F34A1DA}" dt="2025-03-04T21:21:51.266" v="3138" actId="14100"/>
          <ac:spMkLst>
            <pc:docMk/>
            <pc:sldMk cId="2018297137" sldId="418"/>
            <ac:spMk id="7" creationId="{FA451FE7-E9B5-8D83-E0A9-FAEE8AD890C7}"/>
          </ac:spMkLst>
        </pc:spChg>
        <pc:spChg chg="add mod">
          <ac:chgData name="Sebastiano Meneghin" userId="9f12ac7e-519c-4a0b-9a4b-006d156226d0" providerId="ADAL" clId="{9993F15E-4E80-4BB7-BA9F-9F142F34A1DA}" dt="2025-03-02T19:06:07.630" v="896" actId="207"/>
          <ac:spMkLst>
            <pc:docMk/>
            <pc:sldMk cId="2018297137" sldId="418"/>
            <ac:spMk id="11" creationId="{4E6AE775-A037-DF2B-FEA8-8E11BBCD74F6}"/>
          </ac:spMkLst>
        </pc:spChg>
        <pc:spChg chg="add mod">
          <ac:chgData name="Sebastiano Meneghin" userId="9f12ac7e-519c-4a0b-9a4b-006d156226d0" providerId="ADAL" clId="{9993F15E-4E80-4BB7-BA9F-9F142F34A1DA}" dt="2025-03-04T21:22:04.904" v="3140" actId="14100"/>
          <ac:spMkLst>
            <pc:docMk/>
            <pc:sldMk cId="2018297137" sldId="418"/>
            <ac:spMk id="12" creationId="{C76AF3E6-F0A3-AA80-7CE2-CD70AA653A10}"/>
          </ac:spMkLst>
        </pc:spChg>
        <pc:spChg chg="add mod">
          <ac:chgData name="Sebastiano Meneghin" userId="9f12ac7e-519c-4a0b-9a4b-006d156226d0" providerId="ADAL" clId="{9993F15E-4E80-4BB7-BA9F-9F142F34A1DA}" dt="2025-03-02T19:54:19.045" v="1752"/>
          <ac:spMkLst>
            <pc:docMk/>
            <pc:sldMk cId="2018297137" sldId="418"/>
            <ac:spMk id="15" creationId="{A5266C2D-53D1-57D0-7D97-5C59115C9334}"/>
          </ac:spMkLst>
        </pc:spChg>
        <pc:picChg chg="add mod">
          <ac:chgData name="Sebastiano Meneghin" userId="9f12ac7e-519c-4a0b-9a4b-006d156226d0" providerId="ADAL" clId="{9993F15E-4E80-4BB7-BA9F-9F142F34A1DA}" dt="2025-03-02T19:55:15.231" v="1766"/>
          <ac:picMkLst>
            <pc:docMk/>
            <pc:sldMk cId="2018297137" sldId="418"/>
            <ac:picMk id="16" creationId="{31FF410A-12B8-9D46-F67B-EB75B7AB39C6}"/>
          </ac:picMkLst>
        </pc:picChg>
      </pc:sldChg>
      <pc:sldChg chg="addSp delSp modSp add mod">
        <pc:chgData name="Sebastiano Meneghin" userId="9f12ac7e-519c-4a0b-9a4b-006d156226d0" providerId="ADAL" clId="{9993F15E-4E80-4BB7-BA9F-9F142F34A1DA}" dt="2025-03-02T19:55:23.164" v="1767"/>
        <pc:sldMkLst>
          <pc:docMk/>
          <pc:sldMk cId="629851979" sldId="419"/>
        </pc:sldMkLst>
        <pc:spChg chg="mod">
          <ac:chgData name="Sebastiano Meneghin" userId="9f12ac7e-519c-4a0b-9a4b-006d156226d0" providerId="ADAL" clId="{9993F15E-4E80-4BB7-BA9F-9F142F34A1DA}" dt="2025-03-02T19:06:15.009" v="897" actId="207"/>
          <ac:spMkLst>
            <pc:docMk/>
            <pc:sldMk cId="629851979" sldId="419"/>
            <ac:spMk id="2" creationId="{B31C3B16-125D-9AAA-AFD2-D953ACC63090}"/>
          </ac:spMkLst>
        </pc:spChg>
        <pc:spChg chg="mod">
          <ac:chgData name="Sebastiano Meneghin" userId="9f12ac7e-519c-4a0b-9a4b-006d156226d0" providerId="ADAL" clId="{9993F15E-4E80-4BB7-BA9F-9F142F34A1DA}" dt="2025-03-02T19:06:15.009" v="897" actId="207"/>
          <ac:spMkLst>
            <pc:docMk/>
            <pc:sldMk cId="629851979" sldId="419"/>
            <ac:spMk id="3" creationId="{D8D0B7FD-16C2-995C-5861-FC649CBD972B}"/>
          </ac:spMkLst>
        </pc:spChg>
        <pc:spChg chg="mod">
          <ac:chgData name="Sebastiano Meneghin" userId="9f12ac7e-519c-4a0b-9a4b-006d156226d0" providerId="ADAL" clId="{9993F15E-4E80-4BB7-BA9F-9F142F34A1DA}" dt="2025-03-02T19:06:15.009" v="897" actId="207"/>
          <ac:spMkLst>
            <pc:docMk/>
            <pc:sldMk cId="629851979" sldId="419"/>
            <ac:spMk id="4" creationId="{C1A81346-1837-11DE-0480-5677D7AE33AE}"/>
          </ac:spMkLst>
        </pc:spChg>
        <pc:spChg chg="mod">
          <ac:chgData name="Sebastiano Meneghin" userId="9f12ac7e-519c-4a0b-9a4b-006d156226d0" providerId="ADAL" clId="{9993F15E-4E80-4BB7-BA9F-9F142F34A1DA}" dt="2025-03-02T19:06:15.009" v="897" actId="207"/>
          <ac:spMkLst>
            <pc:docMk/>
            <pc:sldMk cId="629851979" sldId="419"/>
            <ac:spMk id="5" creationId="{2BFDB3B3-865A-5C60-0F1D-FCC693C676E8}"/>
          </ac:spMkLst>
        </pc:spChg>
        <pc:spChg chg="mod">
          <ac:chgData name="Sebastiano Meneghin" userId="9f12ac7e-519c-4a0b-9a4b-006d156226d0" providerId="ADAL" clId="{9993F15E-4E80-4BB7-BA9F-9F142F34A1DA}" dt="2025-03-02T19:54:19.045" v="1752"/>
          <ac:spMkLst>
            <pc:docMk/>
            <pc:sldMk cId="629851979" sldId="419"/>
            <ac:spMk id="6" creationId="{335966F1-784E-B0F9-BA69-EDCA923A3583}"/>
          </ac:spMkLst>
        </pc:spChg>
        <pc:spChg chg="add mod">
          <ac:chgData name="Sebastiano Meneghin" userId="9f12ac7e-519c-4a0b-9a4b-006d156226d0" providerId="ADAL" clId="{9993F15E-4E80-4BB7-BA9F-9F142F34A1DA}" dt="2025-03-02T19:54:19.045" v="1752"/>
          <ac:spMkLst>
            <pc:docMk/>
            <pc:sldMk cId="629851979" sldId="419"/>
            <ac:spMk id="12" creationId="{ABB51007-1674-8FB6-06CA-5372EAEA489C}"/>
          </ac:spMkLst>
        </pc:spChg>
        <pc:picChg chg="add mod">
          <ac:chgData name="Sebastiano Meneghin" userId="9f12ac7e-519c-4a0b-9a4b-006d156226d0" providerId="ADAL" clId="{9993F15E-4E80-4BB7-BA9F-9F142F34A1DA}" dt="2025-03-02T19:55:23.164" v="1767"/>
          <ac:picMkLst>
            <pc:docMk/>
            <pc:sldMk cId="629851979" sldId="419"/>
            <ac:picMk id="13" creationId="{069D4643-D127-2F94-BE88-DA3A23ADBC84}"/>
          </ac:picMkLst>
        </pc:picChg>
      </pc:sldChg>
      <pc:sldChg chg="addSp delSp modSp add mod">
        <pc:chgData name="Sebastiano Meneghin" userId="9f12ac7e-519c-4a0b-9a4b-006d156226d0" providerId="ADAL" clId="{9993F15E-4E80-4BB7-BA9F-9F142F34A1DA}" dt="2025-03-02T19:55:26.521" v="1768"/>
        <pc:sldMkLst>
          <pc:docMk/>
          <pc:sldMk cId="4057469948" sldId="420"/>
        </pc:sldMkLst>
        <pc:spChg chg="mod">
          <ac:chgData name="Sebastiano Meneghin" userId="9f12ac7e-519c-4a0b-9a4b-006d156226d0" providerId="ADAL" clId="{9993F15E-4E80-4BB7-BA9F-9F142F34A1DA}" dt="2025-03-02T19:07:03.547" v="902" actId="14100"/>
          <ac:spMkLst>
            <pc:docMk/>
            <pc:sldMk cId="4057469948" sldId="420"/>
            <ac:spMk id="2" creationId="{3CF2F836-0DE0-ACB8-84C9-F3DA539C4C15}"/>
          </ac:spMkLst>
        </pc:spChg>
        <pc:spChg chg="mod">
          <ac:chgData name="Sebastiano Meneghin" userId="9f12ac7e-519c-4a0b-9a4b-006d156226d0" providerId="ADAL" clId="{9993F15E-4E80-4BB7-BA9F-9F142F34A1DA}" dt="2025-03-02T19:06:51.166" v="899" actId="14100"/>
          <ac:spMkLst>
            <pc:docMk/>
            <pc:sldMk cId="4057469948" sldId="420"/>
            <ac:spMk id="3" creationId="{EDAFD941-4D2A-0FF1-5AA4-1162478187FF}"/>
          </ac:spMkLst>
        </pc:spChg>
        <pc:spChg chg="mod">
          <ac:chgData name="Sebastiano Meneghin" userId="9f12ac7e-519c-4a0b-9a4b-006d156226d0" providerId="ADAL" clId="{9993F15E-4E80-4BB7-BA9F-9F142F34A1DA}" dt="2025-03-02T19:07:06.485" v="903" actId="14100"/>
          <ac:spMkLst>
            <pc:docMk/>
            <pc:sldMk cId="4057469948" sldId="420"/>
            <ac:spMk id="4" creationId="{02CD3D60-CBAA-A2A6-A81D-FDE204E8B8A3}"/>
          </ac:spMkLst>
        </pc:spChg>
        <pc:spChg chg="mod">
          <ac:chgData name="Sebastiano Meneghin" userId="9f12ac7e-519c-4a0b-9a4b-006d156226d0" providerId="ADAL" clId="{9993F15E-4E80-4BB7-BA9F-9F142F34A1DA}" dt="2025-03-02T19:07:09.313" v="904" actId="14100"/>
          <ac:spMkLst>
            <pc:docMk/>
            <pc:sldMk cId="4057469948" sldId="420"/>
            <ac:spMk id="5" creationId="{6C9596DF-F2D7-70A8-8CEC-E5D365D4B512}"/>
          </ac:spMkLst>
        </pc:spChg>
        <pc:spChg chg="mod">
          <ac:chgData name="Sebastiano Meneghin" userId="9f12ac7e-519c-4a0b-9a4b-006d156226d0" providerId="ADAL" clId="{9993F15E-4E80-4BB7-BA9F-9F142F34A1DA}" dt="2025-03-02T19:54:19.045" v="1752"/>
          <ac:spMkLst>
            <pc:docMk/>
            <pc:sldMk cId="4057469948" sldId="420"/>
            <ac:spMk id="6" creationId="{CCFAF4C0-6216-A4DB-0D46-16AA5B051C6C}"/>
          </ac:spMkLst>
        </pc:spChg>
        <pc:spChg chg="add mod">
          <ac:chgData name="Sebastiano Meneghin" userId="9f12ac7e-519c-4a0b-9a4b-006d156226d0" providerId="ADAL" clId="{9993F15E-4E80-4BB7-BA9F-9F142F34A1DA}" dt="2025-03-02T19:54:19.045" v="1752"/>
          <ac:spMkLst>
            <pc:docMk/>
            <pc:sldMk cId="4057469948" sldId="420"/>
            <ac:spMk id="12" creationId="{780BAF14-3949-BF08-DD45-662421FB2E45}"/>
          </ac:spMkLst>
        </pc:spChg>
        <pc:picChg chg="add mod">
          <ac:chgData name="Sebastiano Meneghin" userId="9f12ac7e-519c-4a0b-9a4b-006d156226d0" providerId="ADAL" clId="{9993F15E-4E80-4BB7-BA9F-9F142F34A1DA}" dt="2025-03-02T19:55:26.521" v="1768"/>
          <ac:picMkLst>
            <pc:docMk/>
            <pc:sldMk cId="4057469948" sldId="420"/>
            <ac:picMk id="13" creationId="{D87A7910-1385-4FCF-9DD2-DD249968D1D5}"/>
          </ac:picMkLst>
        </pc:picChg>
      </pc:sldChg>
      <pc:sldChg chg="modSp add mod">
        <pc:chgData name="Sebastiano Meneghin" userId="9f12ac7e-519c-4a0b-9a4b-006d156226d0" providerId="ADAL" clId="{9993F15E-4E80-4BB7-BA9F-9F142F34A1DA}" dt="2025-03-04T21:42:32.803" v="3682" actId="6549"/>
        <pc:sldMkLst>
          <pc:docMk/>
          <pc:sldMk cId="1014744953" sldId="421"/>
        </pc:sldMkLst>
        <pc:spChg chg="mod">
          <ac:chgData name="Sebastiano Meneghin" userId="9f12ac7e-519c-4a0b-9a4b-006d156226d0" providerId="ADAL" clId="{9993F15E-4E80-4BB7-BA9F-9F142F34A1DA}" dt="2025-03-02T19:54:19.045" v="1752"/>
          <ac:spMkLst>
            <pc:docMk/>
            <pc:sldMk cId="1014744953" sldId="421"/>
            <ac:spMk id="3" creationId="{D458BD73-3B72-BBA5-4AD0-1A7E5C941B16}"/>
          </ac:spMkLst>
        </pc:spChg>
        <pc:spChg chg="mod">
          <ac:chgData name="Sebastiano Meneghin" userId="9f12ac7e-519c-4a0b-9a4b-006d156226d0" providerId="ADAL" clId="{9993F15E-4E80-4BB7-BA9F-9F142F34A1DA}" dt="2025-03-02T19:54:19.045" v="1752"/>
          <ac:spMkLst>
            <pc:docMk/>
            <pc:sldMk cId="1014744953" sldId="421"/>
            <ac:spMk id="8" creationId="{5BACF2B9-812D-BA55-058E-C2B4B7A3391E}"/>
          </ac:spMkLst>
        </pc:spChg>
        <pc:spChg chg="mod">
          <ac:chgData name="Sebastiano Meneghin" userId="9f12ac7e-519c-4a0b-9a4b-006d156226d0" providerId="ADAL" clId="{9993F15E-4E80-4BB7-BA9F-9F142F34A1DA}" dt="2025-03-04T21:42:32.803" v="3682" actId="6549"/>
          <ac:spMkLst>
            <pc:docMk/>
            <pc:sldMk cId="1014744953" sldId="421"/>
            <ac:spMk id="9" creationId="{4D49D015-B1D8-1D9E-42A1-F7F7D2BA4068}"/>
          </ac:spMkLst>
        </pc:spChg>
      </pc:sldChg>
      <pc:sldChg chg="modSp add mod">
        <pc:chgData name="Sebastiano Meneghin" userId="9f12ac7e-519c-4a0b-9a4b-006d156226d0" providerId="ADAL" clId="{9993F15E-4E80-4BB7-BA9F-9F142F34A1DA}" dt="2025-03-04T21:42:29.830" v="3681" actId="20577"/>
        <pc:sldMkLst>
          <pc:docMk/>
          <pc:sldMk cId="136487606" sldId="422"/>
        </pc:sldMkLst>
        <pc:spChg chg="mod">
          <ac:chgData name="Sebastiano Meneghin" userId="9f12ac7e-519c-4a0b-9a4b-006d156226d0" providerId="ADAL" clId="{9993F15E-4E80-4BB7-BA9F-9F142F34A1DA}" dt="2025-03-02T19:54:19.045" v="1752"/>
          <ac:spMkLst>
            <pc:docMk/>
            <pc:sldMk cId="136487606" sldId="422"/>
            <ac:spMk id="3" creationId="{6841FB0D-FBD5-4582-3C9B-9254AC394D51}"/>
          </ac:spMkLst>
        </pc:spChg>
        <pc:spChg chg="mod">
          <ac:chgData name="Sebastiano Meneghin" userId="9f12ac7e-519c-4a0b-9a4b-006d156226d0" providerId="ADAL" clId="{9993F15E-4E80-4BB7-BA9F-9F142F34A1DA}" dt="2025-03-02T19:54:19.045" v="1752"/>
          <ac:spMkLst>
            <pc:docMk/>
            <pc:sldMk cId="136487606" sldId="422"/>
            <ac:spMk id="8" creationId="{6A956DAC-3138-9AD4-49F6-EA9D7ECA063F}"/>
          </ac:spMkLst>
        </pc:spChg>
        <pc:spChg chg="mod">
          <ac:chgData name="Sebastiano Meneghin" userId="9f12ac7e-519c-4a0b-9a4b-006d156226d0" providerId="ADAL" clId="{9993F15E-4E80-4BB7-BA9F-9F142F34A1DA}" dt="2025-03-04T21:42:29.830" v="3681" actId="20577"/>
          <ac:spMkLst>
            <pc:docMk/>
            <pc:sldMk cId="136487606" sldId="422"/>
            <ac:spMk id="9" creationId="{4602DDBC-5902-9533-36A9-1B20FFCE1F00}"/>
          </ac:spMkLst>
        </pc:spChg>
      </pc:sldChg>
      <pc:sldChg chg="addSp delSp modSp add mod">
        <pc:chgData name="Sebastiano Meneghin" userId="9f12ac7e-519c-4a0b-9a4b-006d156226d0" providerId="ADAL" clId="{9993F15E-4E80-4BB7-BA9F-9F142F34A1DA}" dt="2025-03-02T19:54:19.045" v="1752"/>
        <pc:sldMkLst>
          <pc:docMk/>
          <pc:sldMk cId="1238547480" sldId="423"/>
        </pc:sldMkLst>
        <pc:spChg chg="mod">
          <ac:chgData name="Sebastiano Meneghin" userId="9f12ac7e-519c-4a0b-9a4b-006d156226d0" providerId="ADAL" clId="{9993F15E-4E80-4BB7-BA9F-9F142F34A1DA}" dt="2025-03-02T19:19:01.835" v="1079" actId="14100"/>
          <ac:spMkLst>
            <pc:docMk/>
            <pc:sldMk cId="1238547480" sldId="423"/>
            <ac:spMk id="3" creationId="{F2D3F0E7-FDD5-07B4-C79C-1D903B29EF66}"/>
          </ac:spMkLst>
        </pc:spChg>
        <pc:spChg chg="mod">
          <ac:chgData name="Sebastiano Meneghin" userId="9f12ac7e-519c-4a0b-9a4b-006d156226d0" providerId="ADAL" clId="{9993F15E-4E80-4BB7-BA9F-9F142F34A1DA}" dt="2025-03-02T19:18:48.485" v="1076" actId="14100"/>
          <ac:spMkLst>
            <pc:docMk/>
            <pc:sldMk cId="1238547480" sldId="423"/>
            <ac:spMk id="4" creationId="{51679784-251E-1ACE-FA77-E47B791D690D}"/>
          </ac:spMkLst>
        </pc:spChg>
        <pc:spChg chg="add del mod">
          <ac:chgData name="Sebastiano Meneghin" userId="9f12ac7e-519c-4a0b-9a4b-006d156226d0" providerId="ADAL" clId="{9993F15E-4E80-4BB7-BA9F-9F142F34A1DA}" dt="2025-03-02T19:18:51.919" v="1077" actId="14100"/>
          <ac:spMkLst>
            <pc:docMk/>
            <pc:sldMk cId="1238547480" sldId="423"/>
            <ac:spMk id="5" creationId="{10FC063D-CBA5-D179-864F-D65D2F3A86C9}"/>
          </ac:spMkLst>
        </pc:spChg>
        <pc:spChg chg="mod">
          <ac:chgData name="Sebastiano Meneghin" userId="9f12ac7e-519c-4a0b-9a4b-006d156226d0" providerId="ADAL" clId="{9993F15E-4E80-4BB7-BA9F-9F142F34A1DA}" dt="2025-03-02T19:54:19.045" v="1752"/>
          <ac:spMkLst>
            <pc:docMk/>
            <pc:sldMk cId="1238547480" sldId="423"/>
            <ac:spMk id="6" creationId="{0AF2FF34-EB5A-4565-80D3-90E77AF5C3F7}"/>
          </ac:spMkLst>
        </pc:spChg>
        <pc:spChg chg="add mod">
          <ac:chgData name="Sebastiano Meneghin" userId="9f12ac7e-519c-4a0b-9a4b-006d156226d0" providerId="ADAL" clId="{9993F15E-4E80-4BB7-BA9F-9F142F34A1DA}" dt="2025-03-02T19:19:53.612" v="1089" actId="207"/>
          <ac:spMkLst>
            <pc:docMk/>
            <pc:sldMk cId="1238547480" sldId="423"/>
            <ac:spMk id="7" creationId="{3B8E596E-AA4F-7389-FB8B-964BB20E0AD3}"/>
          </ac:spMkLst>
        </pc:spChg>
        <pc:spChg chg="mod">
          <ac:chgData name="Sebastiano Meneghin" userId="9f12ac7e-519c-4a0b-9a4b-006d156226d0" providerId="ADAL" clId="{9993F15E-4E80-4BB7-BA9F-9F142F34A1DA}" dt="2025-03-02T19:54:19.045" v="1752"/>
          <ac:spMkLst>
            <pc:docMk/>
            <pc:sldMk cId="1238547480" sldId="423"/>
            <ac:spMk id="8" creationId="{069D1C5D-981D-26CB-E48D-AEC3B1FCE6B7}"/>
          </ac:spMkLst>
        </pc:spChg>
      </pc:sldChg>
      <pc:sldChg chg="delSp modSp add mod">
        <pc:chgData name="Sebastiano Meneghin" userId="9f12ac7e-519c-4a0b-9a4b-006d156226d0" providerId="ADAL" clId="{9993F15E-4E80-4BB7-BA9F-9F142F34A1DA}" dt="2025-03-02T19:54:19.045" v="1752"/>
        <pc:sldMkLst>
          <pc:docMk/>
          <pc:sldMk cId="2587030146" sldId="424"/>
        </pc:sldMkLst>
        <pc:spChg chg="mod">
          <ac:chgData name="Sebastiano Meneghin" userId="9f12ac7e-519c-4a0b-9a4b-006d156226d0" providerId="ADAL" clId="{9993F15E-4E80-4BB7-BA9F-9F142F34A1DA}" dt="2025-03-02T19:54:19.045" v="1752"/>
          <ac:spMkLst>
            <pc:docMk/>
            <pc:sldMk cId="2587030146" sldId="424"/>
            <ac:spMk id="6" creationId="{B5015BA5-C959-3BBF-1136-E0B9B4B64451}"/>
          </ac:spMkLst>
        </pc:spChg>
        <pc:spChg chg="mod">
          <ac:chgData name="Sebastiano Meneghin" userId="9f12ac7e-519c-4a0b-9a4b-006d156226d0" providerId="ADAL" clId="{9993F15E-4E80-4BB7-BA9F-9F142F34A1DA}" dt="2025-03-02T19:54:19.045" v="1752"/>
          <ac:spMkLst>
            <pc:docMk/>
            <pc:sldMk cId="2587030146" sldId="424"/>
            <ac:spMk id="8" creationId="{A3E498FE-1E79-1B48-F10A-A72B6CE558C6}"/>
          </ac:spMkLst>
        </pc:spChg>
      </pc:sldChg>
      <pc:sldChg chg="modSp add mod">
        <pc:chgData name="Sebastiano Meneghin" userId="9f12ac7e-519c-4a0b-9a4b-006d156226d0" providerId="ADAL" clId="{9993F15E-4E80-4BB7-BA9F-9F142F34A1DA}" dt="2025-03-04T21:42:27.056" v="3680" actId="20577"/>
        <pc:sldMkLst>
          <pc:docMk/>
          <pc:sldMk cId="297134000" sldId="425"/>
        </pc:sldMkLst>
        <pc:spChg chg="mod">
          <ac:chgData name="Sebastiano Meneghin" userId="9f12ac7e-519c-4a0b-9a4b-006d156226d0" providerId="ADAL" clId="{9993F15E-4E80-4BB7-BA9F-9F142F34A1DA}" dt="2025-03-02T19:54:19.045" v="1752"/>
          <ac:spMkLst>
            <pc:docMk/>
            <pc:sldMk cId="297134000" sldId="425"/>
            <ac:spMk id="3" creationId="{C270EA43-8829-3914-9F76-5EE8917AB641}"/>
          </ac:spMkLst>
        </pc:spChg>
        <pc:spChg chg="mod">
          <ac:chgData name="Sebastiano Meneghin" userId="9f12ac7e-519c-4a0b-9a4b-006d156226d0" providerId="ADAL" clId="{9993F15E-4E80-4BB7-BA9F-9F142F34A1DA}" dt="2025-03-02T19:54:19.045" v="1752"/>
          <ac:spMkLst>
            <pc:docMk/>
            <pc:sldMk cId="297134000" sldId="425"/>
            <ac:spMk id="8" creationId="{2794AACE-EA12-6B40-5977-4821D6FED2CF}"/>
          </ac:spMkLst>
        </pc:spChg>
        <pc:spChg chg="mod">
          <ac:chgData name="Sebastiano Meneghin" userId="9f12ac7e-519c-4a0b-9a4b-006d156226d0" providerId="ADAL" clId="{9993F15E-4E80-4BB7-BA9F-9F142F34A1DA}" dt="2025-03-04T21:42:27.056" v="3680" actId="20577"/>
          <ac:spMkLst>
            <pc:docMk/>
            <pc:sldMk cId="297134000" sldId="425"/>
            <ac:spMk id="9" creationId="{9D0F94C0-BB66-6FB1-1211-D687719D8C2F}"/>
          </ac:spMkLst>
        </pc:spChg>
      </pc:sldChg>
      <pc:sldChg chg="delSp add mod modNotesTx">
        <pc:chgData name="Sebastiano Meneghin" userId="9f12ac7e-519c-4a0b-9a4b-006d156226d0" providerId="ADAL" clId="{9993F15E-4E80-4BB7-BA9F-9F142F34A1DA}" dt="2025-03-02T19:38:10.855" v="1539" actId="6549"/>
        <pc:sldMkLst>
          <pc:docMk/>
          <pc:sldMk cId="1105466630" sldId="426"/>
        </pc:sldMkLst>
      </pc:sldChg>
      <pc:sldChg chg="delSp modSp add mod">
        <pc:chgData name="Sebastiano Meneghin" userId="9f12ac7e-519c-4a0b-9a4b-006d156226d0" providerId="ADAL" clId="{9993F15E-4E80-4BB7-BA9F-9F142F34A1DA}" dt="2025-03-04T21:46:48.053" v="3724" actId="20577"/>
        <pc:sldMkLst>
          <pc:docMk/>
          <pc:sldMk cId="1943243592" sldId="427"/>
        </pc:sldMkLst>
        <pc:spChg chg="mod">
          <ac:chgData name="Sebastiano Meneghin" userId="9f12ac7e-519c-4a0b-9a4b-006d156226d0" providerId="ADAL" clId="{9993F15E-4E80-4BB7-BA9F-9F142F34A1DA}" dt="2025-03-04T21:46:48.053" v="3724" actId="20577"/>
          <ac:spMkLst>
            <pc:docMk/>
            <pc:sldMk cId="1943243592" sldId="427"/>
            <ac:spMk id="24" creationId="{55E47DBB-6DFD-9DC7-3522-ED2C779F9096}"/>
          </ac:spMkLst>
        </pc:spChg>
      </pc:sldChg>
      <pc:sldChg chg="delSp modSp add mod">
        <pc:chgData name="Sebastiano Meneghin" userId="9f12ac7e-519c-4a0b-9a4b-006d156226d0" providerId="ADAL" clId="{9993F15E-4E80-4BB7-BA9F-9F142F34A1DA}" dt="2025-03-04T21:46:52.233" v="3726" actId="20577"/>
        <pc:sldMkLst>
          <pc:docMk/>
          <pc:sldMk cId="3208394654" sldId="428"/>
        </pc:sldMkLst>
        <pc:spChg chg="mod">
          <ac:chgData name="Sebastiano Meneghin" userId="9f12ac7e-519c-4a0b-9a4b-006d156226d0" providerId="ADAL" clId="{9993F15E-4E80-4BB7-BA9F-9F142F34A1DA}" dt="2025-03-04T21:46:52.233" v="3726" actId="20577"/>
          <ac:spMkLst>
            <pc:docMk/>
            <pc:sldMk cId="3208394654" sldId="428"/>
            <ac:spMk id="24" creationId="{8CDA2DA0-115C-43A7-CFF5-C6C27A3539E9}"/>
          </ac:spMkLst>
        </pc:spChg>
      </pc:sldChg>
      <pc:sldChg chg="delSp modSp add mod">
        <pc:chgData name="Sebastiano Meneghin" userId="9f12ac7e-519c-4a0b-9a4b-006d156226d0" providerId="ADAL" clId="{9993F15E-4E80-4BB7-BA9F-9F142F34A1DA}" dt="2025-03-04T21:46:56.299" v="3728" actId="20577"/>
        <pc:sldMkLst>
          <pc:docMk/>
          <pc:sldMk cId="2185344963" sldId="429"/>
        </pc:sldMkLst>
        <pc:spChg chg="mod">
          <ac:chgData name="Sebastiano Meneghin" userId="9f12ac7e-519c-4a0b-9a4b-006d156226d0" providerId="ADAL" clId="{9993F15E-4E80-4BB7-BA9F-9F142F34A1DA}" dt="2025-03-04T21:46:56.299" v="3728" actId="20577"/>
          <ac:spMkLst>
            <pc:docMk/>
            <pc:sldMk cId="2185344963" sldId="429"/>
            <ac:spMk id="24" creationId="{3DF529E9-AABD-9BC2-2428-A97FA2192B08}"/>
          </ac:spMkLst>
        </pc:spChg>
      </pc:sldChg>
      <pc:sldChg chg="add del">
        <pc:chgData name="Sebastiano Meneghin" userId="9f12ac7e-519c-4a0b-9a4b-006d156226d0" providerId="ADAL" clId="{9993F15E-4E80-4BB7-BA9F-9F142F34A1DA}" dt="2025-03-04T21:05:34.577" v="2925" actId="47"/>
        <pc:sldMkLst>
          <pc:docMk/>
          <pc:sldMk cId="1747778090" sldId="430"/>
        </pc:sldMkLst>
      </pc:sldChg>
      <pc:sldChg chg="addSp delSp modSp add mod">
        <pc:chgData name="Sebastiano Meneghin" userId="9f12ac7e-519c-4a0b-9a4b-006d156226d0" providerId="ADAL" clId="{9993F15E-4E80-4BB7-BA9F-9F142F34A1DA}" dt="2025-03-04T20:58:48.394" v="2884" actId="113"/>
        <pc:sldMkLst>
          <pc:docMk/>
          <pc:sldMk cId="3355648923" sldId="431"/>
        </pc:sldMkLst>
        <pc:spChg chg="add mod">
          <ac:chgData name="Sebastiano Meneghin" userId="9f12ac7e-519c-4a0b-9a4b-006d156226d0" providerId="ADAL" clId="{9993F15E-4E80-4BB7-BA9F-9F142F34A1DA}" dt="2025-03-04T20:42:39.832" v="2223" actId="1036"/>
          <ac:spMkLst>
            <pc:docMk/>
            <pc:sldMk cId="3355648923" sldId="431"/>
            <ac:spMk id="3" creationId="{F42EDA4B-29EC-915E-60C0-C5F1C420C659}"/>
          </ac:spMkLst>
        </pc:spChg>
        <pc:spChg chg="add mod">
          <ac:chgData name="Sebastiano Meneghin" userId="9f12ac7e-519c-4a0b-9a4b-006d156226d0" providerId="ADAL" clId="{9993F15E-4E80-4BB7-BA9F-9F142F34A1DA}" dt="2025-03-04T20:40:12.488" v="2153"/>
          <ac:spMkLst>
            <pc:docMk/>
            <pc:sldMk cId="3355648923" sldId="431"/>
            <ac:spMk id="4" creationId="{00AD5AD3-7163-354F-6B5D-53B31D05C17E}"/>
          </ac:spMkLst>
        </pc:spChg>
        <pc:spChg chg="mod">
          <ac:chgData name="Sebastiano Meneghin" userId="9f12ac7e-519c-4a0b-9a4b-006d156226d0" providerId="ADAL" clId="{9993F15E-4E80-4BB7-BA9F-9F142F34A1DA}" dt="2025-03-04T20:58:48.394" v="2884" actId="113"/>
          <ac:spMkLst>
            <pc:docMk/>
            <pc:sldMk cId="3355648923" sldId="431"/>
            <ac:spMk id="5" creationId="{13A9892B-E333-EE0B-F408-0963F9B5D005}"/>
          </ac:spMkLst>
        </pc:spChg>
        <pc:spChg chg="add mod">
          <ac:chgData name="Sebastiano Meneghin" userId="9f12ac7e-519c-4a0b-9a4b-006d156226d0" providerId="ADAL" clId="{9993F15E-4E80-4BB7-BA9F-9F142F34A1DA}" dt="2025-03-04T20:42:16.111" v="2209" actId="1076"/>
          <ac:spMkLst>
            <pc:docMk/>
            <pc:sldMk cId="3355648923" sldId="431"/>
            <ac:spMk id="6" creationId="{A4176CA0-7539-F743-F092-4FD28A32C718}"/>
          </ac:spMkLst>
        </pc:spChg>
        <pc:spChg chg="mod">
          <ac:chgData name="Sebastiano Meneghin" userId="9f12ac7e-519c-4a0b-9a4b-006d156226d0" providerId="ADAL" clId="{9993F15E-4E80-4BB7-BA9F-9F142F34A1DA}" dt="2025-03-04T20:47:20.937" v="2516" actId="113"/>
          <ac:spMkLst>
            <pc:docMk/>
            <pc:sldMk cId="3355648923" sldId="431"/>
            <ac:spMk id="7" creationId="{872FC8C7-664F-D9DE-0B45-6CEA4E5768F9}"/>
          </ac:spMkLst>
        </pc:spChg>
        <pc:spChg chg="mod">
          <ac:chgData name="Sebastiano Meneghin" userId="9f12ac7e-519c-4a0b-9a4b-006d156226d0" providerId="ADAL" clId="{9993F15E-4E80-4BB7-BA9F-9F142F34A1DA}" dt="2025-03-04T20:47:18.499" v="2515" actId="113"/>
          <ac:spMkLst>
            <pc:docMk/>
            <pc:sldMk cId="3355648923" sldId="431"/>
            <ac:spMk id="8" creationId="{A5AE8F67-9952-864C-075D-8E52084A9EA5}"/>
          </ac:spMkLst>
        </pc:spChg>
        <pc:spChg chg="add mod">
          <ac:chgData name="Sebastiano Meneghin" userId="9f12ac7e-519c-4a0b-9a4b-006d156226d0" providerId="ADAL" clId="{9993F15E-4E80-4BB7-BA9F-9F142F34A1DA}" dt="2025-03-04T20:42:10.752" v="2208" actId="1076"/>
          <ac:spMkLst>
            <pc:docMk/>
            <pc:sldMk cId="3355648923" sldId="431"/>
            <ac:spMk id="10" creationId="{8E9D7A72-38C8-0CF1-7A06-02BF7374ED68}"/>
          </ac:spMkLst>
        </pc:spChg>
        <pc:spChg chg="del">
          <ac:chgData name="Sebastiano Meneghin" userId="9f12ac7e-519c-4a0b-9a4b-006d156226d0" providerId="ADAL" clId="{9993F15E-4E80-4BB7-BA9F-9F142F34A1DA}" dt="2025-03-04T20:38:37.230" v="2139" actId="478"/>
          <ac:spMkLst>
            <pc:docMk/>
            <pc:sldMk cId="3355648923" sldId="431"/>
            <ac:spMk id="14" creationId="{5F80C48E-BF6B-B5D2-F6B3-1DD7EEC3B952}"/>
          </ac:spMkLst>
        </pc:spChg>
        <pc:spChg chg="del">
          <ac:chgData name="Sebastiano Meneghin" userId="9f12ac7e-519c-4a0b-9a4b-006d156226d0" providerId="ADAL" clId="{9993F15E-4E80-4BB7-BA9F-9F142F34A1DA}" dt="2025-03-04T20:38:39.921" v="2140" actId="478"/>
          <ac:spMkLst>
            <pc:docMk/>
            <pc:sldMk cId="3355648923" sldId="431"/>
            <ac:spMk id="16" creationId="{600D0F48-27F6-2AEF-926A-2C210DCAE64E}"/>
          </ac:spMkLst>
        </pc:spChg>
        <pc:spChg chg="del">
          <ac:chgData name="Sebastiano Meneghin" userId="9f12ac7e-519c-4a0b-9a4b-006d156226d0" providerId="ADAL" clId="{9993F15E-4E80-4BB7-BA9F-9F142F34A1DA}" dt="2025-03-04T20:38:33.868" v="2138" actId="478"/>
          <ac:spMkLst>
            <pc:docMk/>
            <pc:sldMk cId="3355648923" sldId="431"/>
            <ac:spMk id="17" creationId="{092C3FB0-5CD7-B551-6208-1649EC4D52FD}"/>
          </ac:spMkLst>
        </pc:spChg>
      </pc:sldChg>
      <pc:sldChg chg="modSp add mod">
        <pc:chgData name="Sebastiano Meneghin" userId="9f12ac7e-519c-4a0b-9a4b-006d156226d0" providerId="ADAL" clId="{9993F15E-4E80-4BB7-BA9F-9F142F34A1DA}" dt="2025-03-04T21:45:11.323" v="3711" actId="20577"/>
        <pc:sldMkLst>
          <pc:docMk/>
          <pc:sldMk cId="2887490164" sldId="432"/>
        </pc:sldMkLst>
        <pc:spChg chg="mod">
          <ac:chgData name="Sebastiano Meneghin" userId="9f12ac7e-519c-4a0b-9a4b-006d156226d0" providerId="ADAL" clId="{9993F15E-4E80-4BB7-BA9F-9F142F34A1DA}" dt="2025-03-04T20:59:21.078" v="2900" actId="20577"/>
          <ac:spMkLst>
            <pc:docMk/>
            <pc:sldMk cId="2887490164" sldId="432"/>
            <ac:spMk id="2" creationId="{89417E3E-173B-C46A-E36F-7E8DE533CEB1}"/>
          </ac:spMkLst>
        </pc:spChg>
        <pc:spChg chg="mod">
          <ac:chgData name="Sebastiano Meneghin" userId="9f12ac7e-519c-4a0b-9a4b-006d156226d0" providerId="ADAL" clId="{9993F15E-4E80-4BB7-BA9F-9F142F34A1DA}" dt="2025-03-04T21:44:59.942" v="3707" actId="20577"/>
          <ac:spMkLst>
            <pc:docMk/>
            <pc:sldMk cId="2887490164" sldId="432"/>
            <ac:spMk id="5" creationId="{93C1CC81-2F71-CBBE-D469-40F84FCAB58F}"/>
          </ac:spMkLst>
        </pc:spChg>
        <pc:spChg chg="mod">
          <ac:chgData name="Sebastiano Meneghin" userId="9f12ac7e-519c-4a0b-9a4b-006d156226d0" providerId="ADAL" clId="{9993F15E-4E80-4BB7-BA9F-9F142F34A1DA}" dt="2025-03-04T21:45:11.323" v="3711" actId="20577"/>
          <ac:spMkLst>
            <pc:docMk/>
            <pc:sldMk cId="2887490164" sldId="432"/>
            <ac:spMk id="7" creationId="{F492A999-EF78-17BB-8E91-66D69138BD6B}"/>
          </ac:spMkLst>
        </pc:spChg>
        <pc:spChg chg="mod">
          <ac:chgData name="Sebastiano Meneghin" userId="9f12ac7e-519c-4a0b-9a4b-006d156226d0" providerId="ADAL" clId="{9993F15E-4E80-4BB7-BA9F-9F142F34A1DA}" dt="2025-03-04T21:45:09.071" v="3709" actId="20577"/>
          <ac:spMkLst>
            <pc:docMk/>
            <pc:sldMk cId="2887490164" sldId="432"/>
            <ac:spMk id="8" creationId="{8A741AE2-E15C-2DEA-C365-2DC4F5C32497}"/>
          </ac:spMkLst>
        </pc:spChg>
      </pc:sldChg>
      <pc:sldChg chg="addSp modSp add mod">
        <pc:chgData name="Sebastiano Meneghin" userId="9f12ac7e-519c-4a0b-9a4b-006d156226d0" providerId="ADAL" clId="{9993F15E-4E80-4BB7-BA9F-9F142F34A1DA}" dt="2025-03-04T22:29:48.672" v="4337"/>
        <pc:sldMkLst>
          <pc:docMk/>
          <pc:sldMk cId="3763214767" sldId="433"/>
        </pc:sldMkLst>
        <pc:spChg chg="mod">
          <ac:chgData name="Sebastiano Meneghin" userId="9f12ac7e-519c-4a0b-9a4b-006d156226d0" providerId="ADAL" clId="{9993F15E-4E80-4BB7-BA9F-9F142F34A1DA}" dt="2025-03-04T21:42:54.994" v="3688" actId="20577"/>
          <ac:spMkLst>
            <pc:docMk/>
            <pc:sldMk cId="3763214767" sldId="433"/>
            <ac:spMk id="2" creationId="{0D4F20F9-480B-4D82-DAC3-4EFE8942ED6E}"/>
          </ac:spMkLst>
        </pc:spChg>
        <pc:spChg chg="add mod">
          <ac:chgData name="Sebastiano Meneghin" userId="9f12ac7e-519c-4a0b-9a4b-006d156226d0" providerId="ADAL" clId="{9993F15E-4E80-4BB7-BA9F-9F142F34A1DA}" dt="2025-03-04T22:29:48.672" v="4337"/>
          <ac:spMkLst>
            <pc:docMk/>
            <pc:sldMk cId="3763214767" sldId="433"/>
            <ac:spMk id="3" creationId="{117041CA-FA7F-7D19-4D65-09188BB5F3A9}"/>
          </ac:spMkLst>
        </pc:spChg>
      </pc:sldChg>
      <pc:sldChg chg="delSp modSp add mod">
        <pc:chgData name="Sebastiano Meneghin" userId="9f12ac7e-519c-4a0b-9a4b-006d156226d0" providerId="ADAL" clId="{9993F15E-4E80-4BB7-BA9F-9F142F34A1DA}" dt="2025-03-04T21:43:12.989" v="3697" actId="20577"/>
        <pc:sldMkLst>
          <pc:docMk/>
          <pc:sldMk cId="3022742856" sldId="434"/>
        </pc:sldMkLst>
        <pc:spChg chg="mod">
          <ac:chgData name="Sebastiano Meneghin" userId="9f12ac7e-519c-4a0b-9a4b-006d156226d0" providerId="ADAL" clId="{9993F15E-4E80-4BB7-BA9F-9F142F34A1DA}" dt="2025-03-04T21:43:12.989" v="3697" actId="20577"/>
          <ac:spMkLst>
            <pc:docMk/>
            <pc:sldMk cId="3022742856" sldId="434"/>
            <ac:spMk id="2" creationId="{F88C389A-CF19-B040-4BB7-88EB989B5BAC}"/>
          </ac:spMkLst>
        </pc:spChg>
        <pc:grpChg chg="del">
          <ac:chgData name="Sebastiano Meneghin" userId="9f12ac7e-519c-4a0b-9a4b-006d156226d0" providerId="ADAL" clId="{9993F15E-4E80-4BB7-BA9F-9F142F34A1DA}" dt="2025-03-04T21:11:01.180" v="3037" actId="478"/>
          <ac:grpSpMkLst>
            <pc:docMk/>
            <pc:sldMk cId="3022742856" sldId="434"/>
            <ac:grpSpMk id="3" creationId="{91748E42-4E0C-6956-2CB7-A30BDDCC1174}"/>
          </ac:grpSpMkLst>
        </pc:grpChg>
        <pc:picChg chg="mod">
          <ac:chgData name="Sebastiano Meneghin" userId="9f12ac7e-519c-4a0b-9a4b-006d156226d0" providerId="ADAL" clId="{9993F15E-4E80-4BB7-BA9F-9F142F34A1DA}" dt="2025-03-04T21:12:08.815" v="3073" actId="14100"/>
          <ac:picMkLst>
            <pc:docMk/>
            <pc:sldMk cId="3022742856" sldId="434"/>
            <ac:picMk id="15" creationId="{65C894C0-1952-4FF6-E229-83960F2A9BE9}"/>
          </ac:picMkLst>
        </pc:picChg>
        <pc:picChg chg="mod">
          <ac:chgData name="Sebastiano Meneghin" userId="9f12ac7e-519c-4a0b-9a4b-006d156226d0" providerId="ADAL" clId="{9993F15E-4E80-4BB7-BA9F-9F142F34A1DA}" dt="2025-03-04T21:12:08.815" v="3073" actId="14100"/>
          <ac:picMkLst>
            <pc:docMk/>
            <pc:sldMk cId="3022742856" sldId="434"/>
            <ac:picMk id="16" creationId="{C13E93D1-818D-0BA6-A365-8B666D4C5D38}"/>
          </ac:picMkLst>
        </pc:picChg>
      </pc:sldChg>
      <pc:sldChg chg="addSp delSp modSp add del mod">
        <pc:chgData name="Sebastiano Meneghin" userId="9f12ac7e-519c-4a0b-9a4b-006d156226d0" providerId="ADAL" clId="{9993F15E-4E80-4BB7-BA9F-9F142F34A1DA}" dt="2025-03-04T21:09:33.136" v="2998" actId="47"/>
        <pc:sldMkLst>
          <pc:docMk/>
          <pc:sldMk cId="4208826827" sldId="434"/>
        </pc:sldMkLst>
        <pc:spChg chg="mod">
          <ac:chgData name="Sebastiano Meneghin" userId="9f12ac7e-519c-4a0b-9a4b-006d156226d0" providerId="ADAL" clId="{9993F15E-4E80-4BB7-BA9F-9F142F34A1DA}" dt="2025-03-04T21:07:44.142" v="2975" actId="164"/>
          <ac:spMkLst>
            <pc:docMk/>
            <pc:sldMk cId="4208826827" sldId="434"/>
            <ac:spMk id="2" creationId="{AA0C4214-3751-CBBD-8E0F-EFD5BC84102A}"/>
          </ac:spMkLst>
        </pc:spChg>
        <pc:spChg chg="mod">
          <ac:chgData name="Sebastiano Meneghin" userId="9f12ac7e-519c-4a0b-9a4b-006d156226d0" providerId="ADAL" clId="{9993F15E-4E80-4BB7-BA9F-9F142F34A1DA}" dt="2025-03-04T21:07:44.142" v="2975" actId="164"/>
          <ac:spMkLst>
            <pc:docMk/>
            <pc:sldMk cId="4208826827" sldId="434"/>
            <ac:spMk id="4" creationId="{4B9B39B0-FADC-DF63-0B35-A7D636A370AB}"/>
          </ac:spMkLst>
        </pc:spChg>
        <pc:spChg chg="mod">
          <ac:chgData name="Sebastiano Meneghin" userId="9f12ac7e-519c-4a0b-9a4b-006d156226d0" providerId="ADAL" clId="{9993F15E-4E80-4BB7-BA9F-9F142F34A1DA}" dt="2025-03-04T21:07:44.142" v="2975" actId="164"/>
          <ac:spMkLst>
            <pc:docMk/>
            <pc:sldMk cId="4208826827" sldId="434"/>
            <ac:spMk id="6" creationId="{5CD614AC-83F9-9F3F-FF8A-A0C36849C9BB}"/>
          </ac:spMkLst>
        </pc:spChg>
        <pc:spChg chg="mod">
          <ac:chgData name="Sebastiano Meneghin" userId="9f12ac7e-519c-4a0b-9a4b-006d156226d0" providerId="ADAL" clId="{9993F15E-4E80-4BB7-BA9F-9F142F34A1DA}" dt="2025-03-04T21:07:44.142" v="2975" actId="164"/>
          <ac:spMkLst>
            <pc:docMk/>
            <pc:sldMk cId="4208826827" sldId="434"/>
            <ac:spMk id="7" creationId="{FBFC09A1-C388-95FA-5787-118F07C47727}"/>
          </ac:spMkLst>
        </pc:spChg>
        <pc:spChg chg="del">
          <ac:chgData name="Sebastiano Meneghin" userId="9f12ac7e-519c-4a0b-9a4b-006d156226d0" providerId="ADAL" clId="{9993F15E-4E80-4BB7-BA9F-9F142F34A1DA}" dt="2025-03-04T21:07:12.515" v="2969" actId="478"/>
          <ac:spMkLst>
            <pc:docMk/>
            <pc:sldMk cId="4208826827" sldId="434"/>
            <ac:spMk id="10" creationId="{E4CD0339-274D-1252-8E83-F47605CA625F}"/>
          </ac:spMkLst>
        </pc:spChg>
        <pc:spChg chg="del">
          <ac:chgData name="Sebastiano Meneghin" userId="9f12ac7e-519c-4a0b-9a4b-006d156226d0" providerId="ADAL" clId="{9993F15E-4E80-4BB7-BA9F-9F142F34A1DA}" dt="2025-03-04T21:07:22.228" v="2972" actId="478"/>
          <ac:spMkLst>
            <pc:docMk/>
            <pc:sldMk cId="4208826827" sldId="434"/>
            <ac:spMk id="11" creationId="{029A55FB-3F5A-4F11-AA86-869225834AD0}"/>
          </ac:spMkLst>
        </pc:spChg>
        <pc:spChg chg="del">
          <ac:chgData name="Sebastiano Meneghin" userId="9f12ac7e-519c-4a0b-9a4b-006d156226d0" providerId="ADAL" clId="{9993F15E-4E80-4BB7-BA9F-9F142F34A1DA}" dt="2025-03-04T21:07:28.335" v="2974" actId="478"/>
          <ac:spMkLst>
            <pc:docMk/>
            <pc:sldMk cId="4208826827" sldId="434"/>
            <ac:spMk id="12" creationId="{8398BE5B-FF5B-090C-2A2E-1C1D08075CA6}"/>
          </ac:spMkLst>
        </pc:spChg>
        <pc:spChg chg="mod">
          <ac:chgData name="Sebastiano Meneghin" userId="9f12ac7e-519c-4a0b-9a4b-006d156226d0" providerId="ADAL" clId="{9993F15E-4E80-4BB7-BA9F-9F142F34A1DA}" dt="2025-03-04T21:07:44.142" v="2975" actId="164"/>
          <ac:spMkLst>
            <pc:docMk/>
            <pc:sldMk cId="4208826827" sldId="434"/>
            <ac:spMk id="13" creationId="{EF7F3E54-FD29-9B6E-0550-2808D8324C60}"/>
          </ac:spMkLst>
        </pc:spChg>
        <pc:spChg chg="del">
          <ac:chgData name="Sebastiano Meneghin" userId="9f12ac7e-519c-4a0b-9a4b-006d156226d0" providerId="ADAL" clId="{9993F15E-4E80-4BB7-BA9F-9F142F34A1DA}" dt="2025-03-04T21:07:19.103" v="2971" actId="478"/>
          <ac:spMkLst>
            <pc:docMk/>
            <pc:sldMk cId="4208826827" sldId="434"/>
            <ac:spMk id="14" creationId="{549EEA62-27B9-741E-EC60-CA2ADB85ECFA}"/>
          </ac:spMkLst>
        </pc:spChg>
        <pc:spChg chg="del">
          <ac:chgData name="Sebastiano Meneghin" userId="9f12ac7e-519c-4a0b-9a4b-006d156226d0" providerId="ADAL" clId="{9993F15E-4E80-4BB7-BA9F-9F142F34A1DA}" dt="2025-03-04T21:07:25.367" v="2973" actId="478"/>
          <ac:spMkLst>
            <pc:docMk/>
            <pc:sldMk cId="4208826827" sldId="434"/>
            <ac:spMk id="15" creationId="{D101D9A7-C9AA-9534-B668-8CD6544220DC}"/>
          </ac:spMkLst>
        </pc:spChg>
        <pc:spChg chg="mod">
          <ac:chgData name="Sebastiano Meneghin" userId="9f12ac7e-519c-4a0b-9a4b-006d156226d0" providerId="ADAL" clId="{9993F15E-4E80-4BB7-BA9F-9F142F34A1DA}" dt="2025-03-04T21:07:44.142" v="2975" actId="164"/>
          <ac:spMkLst>
            <pc:docMk/>
            <pc:sldMk cId="4208826827" sldId="434"/>
            <ac:spMk id="16" creationId="{61EB13CC-37D0-6193-E0F5-B5CDE0DC7B88}"/>
          </ac:spMkLst>
        </pc:spChg>
        <pc:spChg chg="del">
          <ac:chgData name="Sebastiano Meneghin" userId="9f12ac7e-519c-4a0b-9a4b-006d156226d0" providerId="ADAL" clId="{9993F15E-4E80-4BB7-BA9F-9F142F34A1DA}" dt="2025-03-04T21:07:15.187" v="2970" actId="478"/>
          <ac:spMkLst>
            <pc:docMk/>
            <pc:sldMk cId="4208826827" sldId="434"/>
            <ac:spMk id="17" creationId="{EC51EC2C-CF32-2C90-AF3B-D07B2D587820}"/>
          </ac:spMkLst>
        </pc:spChg>
        <pc:spChg chg="mod">
          <ac:chgData name="Sebastiano Meneghin" userId="9f12ac7e-519c-4a0b-9a4b-006d156226d0" providerId="ADAL" clId="{9993F15E-4E80-4BB7-BA9F-9F142F34A1DA}" dt="2025-03-04T21:07:44.142" v="2975" actId="164"/>
          <ac:spMkLst>
            <pc:docMk/>
            <pc:sldMk cId="4208826827" sldId="434"/>
            <ac:spMk id="18" creationId="{69CE3FE5-093C-389C-DAE4-D7AD0F01B5FA}"/>
          </ac:spMkLst>
        </pc:spChg>
        <pc:spChg chg="del">
          <ac:chgData name="Sebastiano Meneghin" userId="9f12ac7e-519c-4a0b-9a4b-006d156226d0" providerId="ADAL" clId="{9993F15E-4E80-4BB7-BA9F-9F142F34A1DA}" dt="2025-03-04T21:07:09.162" v="2968" actId="478"/>
          <ac:spMkLst>
            <pc:docMk/>
            <pc:sldMk cId="4208826827" sldId="434"/>
            <ac:spMk id="19" creationId="{AA7340E9-70CF-77C1-649B-BED67963401B}"/>
          </ac:spMkLst>
        </pc:spChg>
        <pc:spChg chg="del mod">
          <ac:chgData name="Sebastiano Meneghin" userId="9f12ac7e-519c-4a0b-9a4b-006d156226d0" providerId="ADAL" clId="{9993F15E-4E80-4BB7-BA9F-9F142F34A1DA}" dt="2025-03-04T21:07:04.503" v="2966" actId="478"/>
          <ac:spMkLst>
            <pc:docMk/>
            <pc:sldMk cId="4208826827" sldId="434"/>
            <ac:spMk id="20" creationId="{E1D6348B-7244-7472-773D-C4F85F791BBC}"/>
          </ac:spMkLst>
        </pc:spChg>
        <pc:spChg chg="add del mod">
          <ac:chgData name="Sebastiano Meneghin" userId="9f12ac7e-519c-4a0b-9a4b-006d156226d0" providerId="ADAL" clId="{9993F15E-4E80-4BB7-BA9F-9F142F34A1DA}" dt="2025-03-04T21:06:59.832" v="2964" actId="478"/>
          <ac:spMkLst>
            <pc:docMk/>
            <pc:sldMk cId="4208826827" sldId="434"/>
            <ac:spMk id="21" creationId="{261411EC-A1AE-4C0E-6B40-A3A249DE4CD4}"/>
          </ac:spMkLst>
        </pc:spChg>
        <pc:grpChg chg="add mod">
          <ac:chgData name="Sebastiano Meneghin" userId="9f12ac7e-519c-4a0b-9a4b-006d156226d0" providerId="ADAL" clId="{9993F15E-4E80-4BB7-BA9F-9F142F34A1DA}" dt="2025-03-04T21:07:44.142" v="2975" actId="164"/>
          <ac:grpSpMkLst>
            <pc:docMk/>
            <pc:sldMk cId="4208826827" sldId="434"/>
            <ac:grpSpMk id="22" creationId="{576750F7-898B-A809-AD75-10FCEBD56F75}"/>
          </ac:grpSpMkLst>
        </pc:grpChg>
        <pc:picChg chg="mod">
          <ac:chgData name="Sebastiano Meneghin" userId="9f12ac7e-519c-4a0b-9a4b-006d156226d0" providerId="ADAL" clId="{9993F15E-4E80-4BB7-BA9F-9F142F34A1DA}" dt="2025-03-04T21:07:44.142" v="2975" actId="164"/>
          <ac:picMkLst>
            <pc:docMk/>
            <pc:sldMk cId="4208826827" sldId="434"/>
            <ac:picMk id="5" creationId="{35EE04B2-9FBD-4118-76B5-355432E4A7C5}"/>
          </ac:picMkLst>
        </pc:picChg>
      </pc:sldChg>
      <pc:sldChg chg="add del">
        <pc:chgData name="Sebastiano Meneghin" userId="9f12ac7e-519c-4a0b-9a4b-006d156226d0" providerId="ADAL" clId="{9993F15E-4E80-4BB7-BA9F-9F142F34A1DA}" dt="2025-03-04T21:11:54.496" v="3045" actId="47"/>
        <pc:sldMkLst>
          <pc:docMk/>
          <pc:sldMk cId="2250296130" sldId="435"/>
        </pc:sldMkLst>
      </pc:sldChg>
      <pc:sldChg chg="modSp add mod">
        <pc:chgData name="Sebastiano Meneghin" userId="9f12ac7e-519c-4a0b-9a4b-006d156226d0" providerId="ADAL" clId="{9993F15E-4E80-4BB7-BA9F-9F142F34A1DA}" dt="2025-03-04T21:43:16.909" v="3698" actId="20577"/>
        <pc:sldMkLst>
          <pc:docMk/>
          <pc:sldMk cId="1040056718" sldId="436"/>
        </pc:sldMkLst>
        <pc:spChg chg="mod">
          <ac:chgData name="Sebastiano Meneghin" userId="9f12ac7e-519c-4a0b-9a4b-006d156226d0" providerId="ADAL" clId="{9993F15E-4E80-4BB7-BA9F-9F142F34A1DA}" dt="2025-03-04T21:43:16.909" v="3698" actId="20577"/>
          <ac:spMkLst>
            <pc:docMk/>
            <pc:sldMk cId="1040056718" sldId="436"/>
            <ac:spMk id="2" creationId="{2354AC19-2F2E-BB39-E442-AE4B2064A6D5}"/>
          </ac:spMkLst>
        </pc:spChg>
        <pc:grpChg chg="mod">
          <ac:chgData name="Sebastiano Meneghin" userId="9f12ac7e-519c-4a0b-9a4b-006d156226d0" providerId="ADAL" clId="{9993F15E-4E80-4BB7-BA9F-9F142F34A1DA}" dt="2025-03-04T21:12:30.090" v="3092" actId="1038"/>
          <ac:grpSpMkLst>
            <pc:docMk/>
            <pc:sldMk cId="1040056718" sldId="436"/>
            <ac:grpSpMk id="3" creationId="{CABD012C-59E5-6534-B5A8-62CC67F85C6B}"/>
          </ac:grpSpMkLst>
        </pc:grpChg>
      </pc:sldChg>
      <pc:sldChg chg="modSp add mod">
        <pc:chgData name="Sebastiano Meneghin" userId="9f12ac7e-519c-4a0b-9a4b-006d156226d0" providerId="ADAL" clId="{9993F15E-4E80-4BB7-BA9F-9F142F34A1DA}" dt="2025-03-04T21:45:23.277" v="3715" actId="20577"/>
        <pc:sldMkLst>
          <pc:docMk/>
          <pc:sldMk cId="2383854262" sldId="437"/>
        </pc:sldMkLst>
        <pc:spChg chg="mod">
          <ac:chgData name="Sebastiano Meneghin" userId="9f12ac7e-519c-4a0b-9a4b-006d156226d0" providerId="ADAL" clId="{9993F15E-4E80-4BB7-BA9F-9F142F34A1DA}" dt="2025-03-04T21:44:44.648" v="3703" actId="20577"/>
          <ac:spMkLst>
            <pc:docMk/>
            <pc:sldMk cId="2383854262" sldId="437"/>
            <ac:spMk id="5" creationId="{9A74C2E0-6040-4326-2B54-6BF7598041E5}"/>
          </ac:spMkLst>
        </pc:spChg>
        <pc:spChg chg="mod">
          <ac:chgData name="Sebastiano Meneghin" userId="9f12ac7e-519c-4a0b-9a4b-006d156226d0" providerId="ADAL" clId="{9993F15E-4E80-4BB7-BA9F-9F142F34A1DA}" dt="2025-03-04T21:45:23.277" v="3715" actId="20577"/>
          <ac:spMkLst>
            <pc:docMk/>
            <pc:sldMk cId="2383854262" sldId="437"/>
            <ac:spMk id="7" creationId="{39F134F1-DBD9-727F-2E36-C5ED014B8C30}"/>
          </ac:spMkLst>
        </pc:spChg>
        <pc:spChg chg="mod">
          <ac:chgData name="Sebastiano Meneghin" userId="9f12ac7e-519c-4a0b-9a4b-006d156226d0" providerId="ADAL" clId="{9993F15E-4E80-4BB7-BA9F-9F142F34A1DA}" dt="2025-03-04T21:45:20.118" v="3713" actId="20577"/>
          <ac:spMkLst>
            <pc:docMk/>
            <pc:sldMk cId="2383854262" sldId="437"/>
            <ac:spMk id="8" creationId="{5A3FA286-E1A8-86AB-264D-B32949DD3011}"/>
          </ac:spMkLst>
        </pc:spChg>
      </pc:sldChg>
      <pc:sldChg chg="modSp add del mod">
        <pc:chgData name="Sebastiano Meneghin" userId="9f12ac7e-519c-4a0b-9a4b-006d156226d0" providerId="ADAL" clId="{9993F15E-4E80-4BB7-BA9F-9F142F34A1DA}" dt="2025-03-04T21:28:56.064" v="3312" actId="47"/>
        <pc:sldMkLst>
          <pc:docMk/>
          <pc:sldMk cId="1092450768" sldId="438"/>
        </pc:sldMkLst>
        <pc:spChg chg="mod">
          <ac:chgData name="Sebastiano Meneghin" userId="9f12ac7e-519c-4a0b-9a4b-006d156226d0" providerId="ADAL" clId="{9993F15E-4E80-4BB7-BA9F-9F142F34A1DA}" dt="2025-03-04T21:28:37.018" v="3310" actId="20577"/>
          <ac:spMkLst>
            <pc:docMk/>
            <pc:sldMk cId="1092450768" sldId="438"/>
            <ac:spMk id="9" creationId="{AFBE8680-5E5A-0DB7-E500-235DD801DF7E}"/>
          </ac:spMkLst>
        </pc:spChg>
      </pc:sldChg>
      <pc:sldChg chg="addSp modSp add del mod">
        <pc:chgData name="Sebastiano Meneghin" userId="9f12ac7e-519c-4a0b-9a4b-006d156226d0" providerId="ADAL" clId="{9993F15E-4E80-4BB7-BA9F-9F142F34A1DA}" dt="2025-03-04T21:35:55.549" v="3608" actId="47"/>
        <pc:sldMkLst>
          <pc:docMk/>
          <pc:sldMk cId="1407851618" sldId="439"/>
        </pc:sldMkLst>
        <pc:spChg chg="add mod">
          <ac:chgData name="Sebastiano Meneghin" userId="9f12ac7e-519c-4a0b-9a4b-006d156226d0" providerId="ADAL" clId="{9993F15E-4E80-4BB7-BA9F-9F142F34A1DA}" dt="2025-03-04T21:34:37.190" v="3574" actId="20577"/>
          <ac:spMkLst>
            <pc:docMk/>
            <pc:sldMk cId="1407851618" sldId="439"/>
            <ac:spMk id="4" creationId="{49061460-C131-32FE-1100-111B954FDA23}"/>
          </ac:spMkLst>
        </pc:spChg>
        <pc:spChg chg="mod">
          <ac:chgData name="Sebastiano Meneghin" userId="9f12ac7e-519c-4a0b-9a4b-006d156226d0" providerId="ADAL" clId="{9993F15E-4E80-4BB7-BA9F-9F142F34A1DA}" dt="2025-03-04T21:29:08.502" v="3331" actId="20577"/>
          <ac:spMkLst>
            <pc:docMk/>
            <pc:sldMk cId="1407851618" sldId="439"/>
            <ac:spMk id="8" creationId="{29CA56E2-7DFA-5BE0-BF7C-8BF53782A45F}"/>
          </ac:spMkLst>
        </pc:spChg>
        <pc:spChg chg="mod">
          <ac:chgData name="Sebastiano Meneghin" userId="9f12ac7e-519c-4a0b-9a4b-006d156226d0" providerId="ADAL" clId="{9993F15E-4E80-4BB7-BA9F-9F142F34A1DA}" dt="2025-03-04T21:34:31.043" v="3572" actId="20577"/>
          <ac:spMkLst>
            <pc:docMk/>
            <pc:sldMk cId="1407851618" sldId="439"/>
            <ac:spMk id="9" creationId="{4434CD6A-C1AD-DA66-F55E-430FA9AD1F80}"/>
          </ac:spMkLst>
        </pc:spChg>
        <pc:picChg chg="add mod">
          <ac:chgData name="Sebastiano Meneghin" userId="9f12ac7e-519c-4a0b-9a4b-006d156226d0" providerId="ADAL" clId="{9993F15E-4E80-4BB7-BA9F-9F142F34A1DA}" dt="2025-03-04T21:30:45.816" v="3404"/>
          <ac:picMkLst>
            <pc:docMk/>
            <pc:sldMk cId="1407851618" sldId="439"/>
            <ac:picMk id="2" creationId="{8F9AAEB8-7F5D-052D-9897-1B3549056740}"/>
          </ac:picMkLst>
        </pc:picChg>
      </pc:sldChg>
      <pc:sldChg chg="addSp modSp add del mod modShow">
        <pc:chgData name="Sebastiano Meneghin" userId="9f12ac7e-519c-4a0b-9a4b-006d156226d0" providerId="ADAL" clId="{9993F15E-4E80-4BB7-BA9F-9F142F34A1DA}" dt="2025-03-04T21:42:23.357" v="3677" actId="47"/>
        <pc:sldMkLst>
          <pc:docMk/>
          <pc:sldMk cId="2677858873" sldId="440"/>
        </pc:sldMkLst>
        <pc:spChg chg="add mod">
          <ac:chgData name="Sebastiano Meneghin" userId="9f12ac7e-519c-4a0b-9a4b-006d156226d0" providerId="ADAL" clId="{9993F15E-4E80-4BB7-BA9F-9F142F34A1DA}" dt="2025-03-04T21:38:09.430" v="3653" actId="207"/>
          <ac:spMkLst>
            <pc:docMk/>
            <pc:sldMk cId="2677858873" sldId="440"/>
            <ac:spMk id="2" creationId="{74E20472-2A2C-0715-E74C-1F084512A42E}"/>
          </ac:spMkLst>
        </pc:spChg>
        <pc:spChg chg="mod">
          <ac:chgData name="Sebastiano Meneghin" userId="9f12ac7e-519c-4a0b-9a4b-006d156226d0" providerId="ADAL" clId="{9993F15E-4E80-4BB7-BA9F-9F142F34A1DA}" dt="2025-03-04T21:36:02.736" v="3621" actId="20577"/>
          <ac:spMkLst>
            <pc:docMk/>
            <pc:sldMk cId="2677858873" sldId="440"/>
            <ac:spMk id="8" creationId="{5CDAE21D-FE3E-0EBB-BC7A-BBE1755697B5}"/>
          </ac:spMkLst>
        </pc:spChg>
        <pc:spChg chg="mod">
          <ac:chgData name="Sebastiano Meneghin" userId="9f12ac7e-519c-4a0b-9a4b-006d156226d0" providerId="ADAL" clId="{9993F15E-4E80-4BB7-BA9F-9F142F34A1DA}" dt="2025-03-04T21:36:09.627" v="3622" actId="207"/>
          <ac:spMkLst>
            <pc:docMk/>
            <pc:sldMk cId="2677858873" sldId="440"/>
            <ac:spMk id="9" creationId="{00DC5701-8C1F-89B7-D304-B7EF3BEE611B}"/>
          </ac:spMkLst>
        </pc:spChg>
      </pc:sldChg>
      <pc:sldChg chg="add del">
        <pc:chgData name="Sebastiano Meneghin" userId="9f12ac7e-519c-4a0b-9a4b-006d156226d0" providerId="ADAL" clId="{9993F15E-4E80-4BB7-BA9F-9F142F34A1DA}" dt="2025-03-04T21:37:21.590" v="3641" actId="47"/>
        <pc:sldMkLst>
          <pc:docMk/>
          <pc:sldMk cId="707514525" sldId="441"/>
        </pc:sldMkLst>
      </pc:sldChg>
      <pc:sldChg chg="add del">
        <pc:chgData name="Sebastiano Meneghin" userId="9f12ac7e-519c-4a0b-9a4b-006d156226d0" providerId="ADAL" clId="{9993F15E-4E80-4BB7-BA9F-9F142F34A1DA}" dt="2025-03-04T21:37:22.649" v="3642" actId="47"/>
        <pc:sldMkLst>
          <pc:docMk/>
          <pc:sldMk cId="3617707204" sldId="442"/>
        </pc:sldMkLst>
      </pc:sldChg>
      <pc:sldChg chg="modSp add del mod modShow">
        <pc:chgData name="Sebastiano Meneghin" userId="9f12ac7e-519c-4a0b-9a4b-006d156226d0" providerId="ADAL" clId="{9993F15E-4E80-4BB7-BA9F-9F142F34A1DA}" dt="2025-03-04T21:42:22.680" v="3676" actId="47"/>
        <pc:sldMkLst>
          <pc:docMk/>
          <pc:sldMk cId="3767649626" sldId="443"/>
        </pc:sldMkLst>
        <pc:spChg chg="mod">
          <ac:chgData name="Sebastiano Meneghin" userId="9f12ac7e-519c-4a0b-9a4b-006d156226d0" providerId="ADAL" clId="{9993F15E-4E80-4BB7-BA9F-9F142F34A1DA}" dt="2025-03-04T21:36:37.820" v="3636" actId="20577"/>
          <ac:spMkLst>
            <pc:docMk/>
            <pc:sldMk cId="3767649626" sldId="443"/>
            <ac:spMk id="8" creationId="{121AA9CF-2F9E-A611-A557-BC46CC1C515E}"/>
          </ac:spMkLst>
        </pc:spChg>
      </pc:sldChg>
      <pc:sldChg chg="modSp add del mod modShow">
        <pc:chgData name="Sebastiano Meneghin" userId="9f12ac7e-519c-4a0b-9a4b-006d156226d0" providerId="ADAL" clId="{9993F15E-4E80-4BB7-BA9F-9F142F34A1DA}" dt="2025-03-04T21:42:23.860" v="3678" actId="47"/>
        <pc:sldMkLst>
          <pc:docMk/>
          <pc:sldMk cId="3463658629" sldId="444"/>
        </pc:sldMkLst>
        <pc:spChg chg="mod">
          <ac:chgData name="Sebastiano Meneghin" userId="9f12ac7e-519c-4a0b-9a4b-006d156226d0" providerId="ADAL" clId="{9993F15E-4E80-4BB7-BA9F-9F142F34A1DA}" dt="2025-03-04T21:39:11.923" v="3661" actId="20577"/>
          <ac:spMkLst>
            <pc:docMk/>
            <pc:sldMk cId="3463658629" sldId="444"/>
            <ac:spMk id="2" creationId="{EA7DAE2F-FCFE-E1F5-57F1-D38282E6ECFC}"/>
          </ac:spMkLst>
        </pc:spChg>
        <pc:spChg chg="mod">
          <ac:chgData name="Sebastiano Meneghin" userId="9f12ac7e-519c-4a0b-9a4b-006d156226d0" providerId="ADAL" clId="{9993F15E-4E80-4BB7-BA9F-9F142F34A1DA}" dt="2025-03-04T21:39:37.110" v="3662"/>
          <ac:spMkLst>
            <pc:docMk/>
            <pc:sldMk cId="3463658629" sldId="444"/>
            <ac:spMk id="9" creationId="{F7FF0FC7-89D0-47EA-88F6-D212B41D23CA}"/>
          </ac:spMkLst>
        </pc:spChg>
      </pc:sldChg>
      <pc:sldChg chg="modSp add del mod modShow">
        <pc:chgData name="Sebastiano Meneghin" userId="9f12ac7e-519c-4a0b-9a4b-006d156226d0" providerId="ADAL" clId="{9993F15E-4E80-4BB7-BA9F-9F142F34A1DA}" dt="2025-03-04T21:42:24.339" v="3679" actId="47"/>
        <pc:sldMkLst>
          <pc:docMk/>
          <pc:sldMk cId="92873197" sldId="445"/>
        </pc:sldMkLst>
        <pc:spChg chg="mod">
          <ac:chgData name="Sebastiano Meneghin" userId="9f12ac7e-519c-4a0b-9a4b-006d156226d0" providerId="ADAL" clId="{9993F15E-4E80-4BB7-BA9F-9F142F34A1DA}" dt="2025-03-04T21:40:25.034" v="3665" actId="207"/>
          <ac:spMkLst>
            <pc:docMk/>
            <pc:sldMk cId="92873197" sldId="445"/>
            <ac:spMk id="2" creationId="{C5104D39-B0BF-CC8F-7883-EBA2CBBE22A1}"/>
          </ac:spMkLst>
        </pc:spChg>
        <pc:spChg chg="mod">
          <ac:chgData name="Sebastiano Meneghin" userId="9f12ac7e-519c-4a0b-9a4b-006d156226d0" providerId="ADAL" clId="{9993F15E-4E80-4BB7-BA9F-9F142F34A1DA}" dt="2025-03-04T21:39:54.014" v="3664" actId="207"/>
          <ac:spMkLst>
            <pc:docMk/>
            <pc:sldMk cId="92873197" sldId="445"/>
            <ac:spMk id="9" creationId="{98533480-78E2-3A99-4948-081FEC62277A}"/>
          </ac:spMkLst>
        </pc:spChg>
      </pc:sldChg>
      <pc:sldChg chg="modSp add mod">
        <pc:chgData name="Sebastiano Meneghin" userId="9f12ac7e-519c-4a0b-9a4b-006d156226d0" providerId="ADAL" clId="{9993F15E-4E80-4BB7-BA9F-9F142F34A1DA}" dt="2025-03-04T21:42:19.460" v="3675" actId="20577"/>
        <pc:sldMkLst>
          <pc:docMk/>
          <pc:sldMk cId="3545443864" sldId="446"/>
        </pc:sldMkLst>
        <pc:spChg chg="mod">
          <ac:chgData name="Sebastiano Meneghin" userId="9f12ac7e-519c-4a0b-9a4b-006d156226d0" providerId="ADAL" clId="{9993F15E-4E80-4BB7-BA9F-9F142F34A1DA}" dt="2025-03-04T21:42:19.460" v="3675" actId="20577"/>
          <ac:spMkLst>
            <pc:docMk/>
            <pc:sldMk cId="3545443864" sldId="446"/>
            <ac:spMk id="9" creationId="{3DEA6A09-6865-A523-416A-69B1FA9C4ED0}"/>
          </ac:spMkLst>
        </pc:spChg>
      </pc:sldChg>
      <pc:sldChg chg="modSp add mod">
        <pc:chgData name="Sebastiano Meneghin" userId="9f12ac7e-519c-4a0b-9a4b-006d156226d0" providerId="ADAL" clId="{9993F15E-4E80-4BB7-BA9F-9F142F34A1DA}" dt="2025-03-04T21:42:16.664" v="3674" actId="20577"/>
        <pc:sldMkLst>
          <pc:docMk/>
          <pc:sldMk cId="555462025" sldId="447"/>
        </pc:sldMkLst>
        <pc:spChg chg="mod">
          <ac:chgData name="Sebastiano Meneghin" userId="9f12ac7e-519c-4a0b-9a4b-006d156226d0" providerId="ADAL" clId="{9993F15E-4E80-4BB7-BA9F-9F142F34A1DA}" dt="2025-03-04T21:42:16.664" v="3674" actId="20577"/>
          <ac:spMkLst>
            <pc:docMk/>
            <pc:sldMk cId="555462025" sldId="447"/>
            <ac:spMk id="9" creationId="{C18AB5FA-1584-2ACB-B7EF-82BF9E491418}"/>
          </ac:spMkLst>
        </pc:spChg>
      </pc:sldChg>
      <pc:sldChg chg="modSp add mod">
        <pc:chgData name="Sebastiano Meneghin" userId="9f12ac7e-519c-4a0b-9a4b-006d156226d0" providerId="ADAL" clId="{9993F15E-4E80-4BB7-BA9F-9F142F34A1DA}" dt="2025-03-04T21:42:13.258" v="3673" actId="20577"/>
        <pc:sldMkLst>
          <pc:docMk/>
          <pc:sldMk cId="4156591817" sldId="448"/>
        </pc:sldMkLst>
        <pc:spChg chg="mod">
          <ac:chgData name="Sebastiano Meneghin" userId="9f12ac7e-519c-4a0b-9a4b-006d156226d0" providerId="ADAL" clId="{9993F15E-4E80-4BB7-BA9F-9F142F34A1DA}" dt="2025-03-04T21:42:13.258" v="3673" actId="20577"/>
          <ac:spMkLst>
            <pc:docMk/>
            <pc:sldMk cId="4156591817" sldId="448"/>
            <ac:spMk id="9" creationId="{9BBA3470-1735-1210-11E5-58929869095B}"/>
          </ac:spMkLst>
        </pc:spChg>
      </pc:sldChg>
      <pc:sldChg chg="modSp add mod">
        <pc:chgData name="Sebastiano Meneghin" userId="9f12ac7e-519c-4a0b-9a4b-006d156226d0" providerId="ADAL" clId="{9993F15E-4E80-4BB7-BA9F-9F142F34A1DA}" dt="2025-03-04T21:42:10.522" v="3672" actId="20577"/>
        <pc:sldMkLst>
          <pc:docMk/>
          <pc:sldMk cId="568309657" sldId="449"/>
        </pc:sldMkLst>
        <pc:spChg chg="mod">
          <ac:chgData name="Sebastiano Meneghin" userId="9f12ac7e-519c-4a0b-9a4b-006d156226d0" providerId="ADAL" clId="{9993F15E-4E80-4BB7-BA9F-9F142F34A1DA}" dt="2025-03-04T21:42:10.522" v="3672" actId="20577"/>
          <ac:spMkLst>
            <pc:docMk/>
            <pc:sldMk cId="568309657" sldId="449"/>
            <ac:spMk id="9" creationId="{C93932B0-88C3-FAAF-11CA-F34B55C8C72C}"/>
          </ac:spMkLst>
        </pc:spChg>
      </pc:sldChg>
      <pc:sldChg chg="delSp add mod">
        <pc:chgData name="Sebastiano Meneghin" userId="9f12ac7e-519c-4a0b-9a4b-006d156226d0" providerId="ADAL" clId="{9993F15E-4E80-4BB7-BA9F-9F142F34A1DA}" dt="2025-03-04T21:46:32.055" v="3718" actId="478"/>
        <pc:sldMkLst>
          <pc:docMk/>
          <pc:sldMk cId="699484046" sldId="450"/>
        </pc:sldMkLst>
        <pc:spChg chg="del">
          <ac:chgData name="Sebastiano Meneghin" userId="9f12ac7e-519c-4a0b-9a4b-006d156226d0" providerId="ADAL" clId="{9993F15E-4E80-4BB7-BA9F-9F142F34A1DA}" dt="2025-03-04T21:46:29.864" v="3717" actId="478"/>
          <ac:spMkLst>
            <pc:docMk/>
            <pc:sldMk cId="699484046" sldId="450"/>
            <ac:spMk id="7" creationId="{B2C6F03A-EA6D-73AD-C103-98FA9595FE9C}"/>
          </ac:spMkLst>
        </pc:spChg>
        <pc:picChg chg="del">
          <ac:chgData name="Sebastiano Meneghin" userId="9f12ac7e-519c-4a0b-9a4b-006d156226d0" providerId="ADAL" clId="{9993F15E-4E80-4BB7-BA9F-9F142F34A1DA}" dt="2025-03-04T21:46:32.055" v="3718" actId="478"/>
          <ac:picMkLst>
            <pc:docMk/>
            <pc:sldMk cId="699484046" sldId="450"/>
            <ac:picMk id="2054" creationId="{36022F49-D2ED-A3A7-685E-56329E675625}"/>
          </ac:picMkLst>
        </pc:picChg>
      </pc:sldChg>
      <pc:sldChg chg="addSp delSp modSp add del mod ord">
        <pc:chgData name="Sebastiano Meneghin" userId="9f12ac7e-519c-4a0b-9a4b-006d156226d0" providerId="ADAL" clId="{9993F15E-4E80-4BB7-BA9F-9F142F34A1DA}" dt="2025-03-04T22:14:50.725" v="4062" actId="47"/>
        <pc:sldMkLst>
          <pc:docMk/>
          <pc:sldMk cId="2873385756" sldId="451"/>
        </pc:sldMkLst>
        <pc:picChg chg="add del mod">
          <ac:chgData name="Sebastiano Meneghin" userId="9f12ac7e-519c-4a0b-9a4b-006d156226d0" providerId="ADAL" clId="{9993F15E-4E80-4BB7-BA9F-9F142F34A1DA}" dt="2025-03-04T22:14:23.846" v="4060" actId="478"/>
          <ac:picMkLst>
            <pc:docMk/>
            <pc:sldMk cId="2873385756" sldId="451"/>
            <ac:picMk id="4" creationId="{5C636B54-1C5A-8D8B-9137-8CE8FD87A55A}"/>
          </ac:picMkLst>
        </pc:picChg>
        <pc:picChg chg="del">
          <ac:chgData name="Sebastiano Meneghin" userId="9f12ac7e-519c-4a0b-9a4b-006d156226d0" providerId="ADAL" clId="{9993F15E-4E80-4BB7-BA9F-9F142F34A1DA}" dt="2025-03-04T22:12:47.498" v="4019" actId="478"/>
          <ac:picMkLst>
            <pc:docMk/>
            <pc:sldMk cId="2873385756" sldId="451"/>
            <ac:picMk id="57" creationId="{A551B04E-662B-1951-DBB2-65D99E00AD84}"/>
          </ac:picMkLst>
        </pc:picChg>
        <pc:picChg chg="del">
          <ac:chgData name="Sebastiano Meneghin" userId="9f12ac7e-519c-4a0b-9a4b-006d156226d0" providerId="ADAL" clId="{9993F15E-4E80-4BB7-BA9F-9F142F34A1DA}" dt="2025-03-04T22:13:05.816" v="4026" actId="478"/>
          <ac:picMkLst>
            <pc:docMk/>
            <pc:sldMk cId="2873385756" sldId="451"/>
            <ac:picMk id="59" creationId="{2265FCA6-7E91-0D1D-7431-575AC6254C1C}"/>
          </ac:picMkLst>
        </pc:picChg>
      </pc:sldChg>
      <pc:sldChg chg="addSp delSp modSp add mod">
        <pc:chgData name="Sebastiano Meneghin" userId="9f12ac7e-519c-4a0b-9a4b-006d156226d0" providerId="ADAL" clId="{9993F15E-4E80-4BB7-BA9F-9F142F34A1DA}" dt="2025-03-04T22:30:04.296" v="4342"/>
        <pc:sldMkLst>
          <pc:docMk/>
          <pc:sldMk cId="2836137848" sldId="452"/>
        </pc:sldMkLst>
        <pc:spChg chg="add del mod">
          <ac:chgData name="Sebastiano Meneghin" userId="9f12ac7e-519c-4a0b-9a4b-006d156226d0" providerId="ADAL" clId="{9993F15E-4E80-4BB7-BA9F-9F142F34A1DA}" dt="2025-03-04T22:17:48.289" v="4172" actId="478"/>
          <ac:spMkLst>
            <pc:docMk/>
            <pc:sldMk cId="2836137848" sldId="452"/>
            <ac:spMk id="3" creationId="{78FE36FD-1018-526F-29B9-28DA8CA0840B}"/>
          </ac:spMkLst>
        </pc:spChg>
        <pc:spChg chg="add del mod">
          <ac:chgData name="Sebastiano Meneghin" userId="9f12ac7e-519c-4a0b-9a4b-006d156226d0" providerId="ADAL" clId="{9993F15E-4E80-4BB7-BA9F-9F142F34A1DA}" dt="2025-03-04T22:17:48.289" v="4172" actId="478"/>
          <ac:spMkLst>
            <pc:docMk/>
            <pc:sldMk cId="2836137848" sldId="452"/>
            <ac:spMk id="5" creationId="{D19D61C0-417E-4EDF-64E2-18F33BC1DB94}"/>
          </ac:spMkLst>
        </pc:spChg>
        <pc:spChg chg="add mod">
          <ac:chgData name="Sebastiano Meneghin" userId="9f12ac7e-519c-4a0b-9a4b-006d156226d0" providerId="ADAL" clId="{9993F15E-4E80-4BB7-BA9F-9F142F34A1DA}" dt="2025-03-04T22:17:48.851" v="4173"/>
          <ac:spMkLst>
            <pc:docMk/>
            <pc:sldMk cId="2836137848" sldId="452"/>
            <ac:spMk id="6" creationId="{C873836B-2710-FF1B-8FF7-379B50C10DD7}"/>
          </ac:spMkLst>
        </pc:spChg>
        <pc:spChg chg="add mod">
          <ac:chgData name="Sebastiano Meneghin" userId="9f12ac7e-519c-4a0b-9a4b-006d156226d0" providerId="ADAL" clId="{9993F15E-4E80-4BB7-BA9F-9F142F34A1DA}" dt="2025-03-04T22:17:48.851" v="4173"/>
          <ac:spMkLst>
            <pc:docMk/>
            <pc:sldMk cId="2836137848" sldId="452"/>
            <ac:spMk id="7" creationId="{B885229A-62E4-6E28-B84A-65388C4E868C}"/>
          </ac:spMkLst>
        </pc:spChg>
        <pc:spChg chg="add del mod">
          <ac:chgData name="Sebastiano Meneghin" userId="9f12ac7e-519c-4a0b-9a4b-006d156226d0" providerId="ADAL" clId="{9993F15E-4E80-4BB7-BA9F-9F142F34A1DA}" dt="2025-03-04T22:19:31.393" v="4225" actId="478"/>
          <ac:spMkLst>
            <pc:docMk/>
            <pc:sldMk cId="2836137848" sldId="452"/>
            <ac:spMk id="8" creationId="{1F680409-2FE6-1F56-8433-2BA6C03DCC2E}"/>
          </ac:spMkLst>
        </pc:spChg>
        <pc:spChg chg="add del mod">
          <ac:chgData name="Sebastiano Meneghin" userId="9f12ac7e-519c-4a0b-9a4b-006d156226d0" providerId="ADAL" clId="{9993F15E-4E80-4BB7-BA9F-9F142F34A1DA}" dt="2025-03-04T22:19:31.393" v="4225" actId="478"/>
          <ac:spMkLst>
            <pc:docMk/>
            <pc:sldMk cId="2836137848" sldId="452"/>
            <ac:spMk id="9" creationId="{710FFCD6-D951-795C-7D5F-491E374FFA81}"/>
          </ac:spMkLst>
        </pc:spChg>
        <pc:spChg chg="add del mod">
          <ac:chgData name="Sebastiano Meneghin" userId="9f12ac7e-519c-4a0b-9a4b-006d156226d0" providerId="ADAL" clId="{9993F15E-4E80-4BB7-BA9F-9F142F34A1DA}" dt="2025-03-04T22:19:31.393" v="4225" actId="478"/>
          <ac:spMkLst>
            <pc:docMk/>
            <pc:sldMk cId="2836137848" sldId="452"/>
            <ac:spMk id="10" creationId="{01451069-F38F-47CD-FF32-63D572EDBA64}"/>
          </ac:spMkLst>
        </pc:spChg>
        <pc:spChg chg="add del mod">
          <ac:chgData name="Sebastiano Meneghin" userId="9f12ac7e-519c-4a0b-9a4b-006d156226d0" providerId="ADAL" clId="{9993F15E-4E80-4BB7-BA9F-9F142F34A1DA}" dt="2025-03-04T22:19:31.393" v="4225" actId="478"/>
          <ac:spMkLst>
            <pc:docMk/>
            <pc:sldMk cId="2836137848" sldId="452"/>
            <ac:spMk id="11" creationId="{DC8F4B66-2F67-1860-E30B-EA52ADAD1ACC}"/>
          </ac:spMkLst>
        </pc:spChg>
        <pc:spChg chg="add mod">
          <ac:chgData name="Sebastiano Meneghin" userId="9f12ac7e-519c-4a0b-9a4b-006d156226d0" providerId="ADAL" clId="{9993F15E-4E80-4BB7-BA9F-9F142F34A1DA}" dt="2025-03-04T22:19:31.784" v="4226"/>
          <ac:spMkLst>
            <pc:docMk/>
            <pc:sldMk cId="2836137848" sldId="452"/>
            <ac:spMk id="12" creationId="{3931D70D-A23F-0A67-0E36-3FFB1C0F29AF}"/>
          </ac:spMkLst>
        </pc:spChg>
        <pc:spChg chg="add mod">
          <ac:chgData name="Sebastiano Meneghin" userId="9f12ac7e-519c-4a0b-9a4b-006d156226d0" providerId="ADAL" clId="{9993F15E-4E80-4BB7-BA9F-9F142F34A1DA}" dt="2025-03-04T22:19:31.784" v="4226"/>
          <ac:spMkLst>
            <pc:docMk/>
            <pc:sldMk cId="2836137848" sldId="452"/>
            <ac:spMk id="13" creationId="{3157F8DC-0ACC-ECD8-AEF1-D70561C46704}"/>
          </ac:spMkLst>
        </pc:spChg>
        <pc:spChg chg="add mod">
          <ac:chgData name="Sebastiano Meneghin" userId="9f12ac7e-519c-4a0b-9a4b-006d156226d0" providerId="ADAL" clId="{9993F15E-4E80-4BB7-BA9F-9F142F34A1DA}" dt="2025-03-04T22:19:31.784" v="4226"/>
          <ac:spMkLst>
            <pc:docMk/>
            <pc:sldMk cId="2836137848" sldId="452"/>
            <ac:spMk id="14" creationId="{3AF9AA2F-ABF3-99C3-6F9E-8177E69B5E11}"/>
          </ac:spMkLst>
        </pc:spChg>
        <pc:spChg chg="add mod">
          <ac:chgData name="Sebastiano Meneghin" userId="9f12ac7e-519c-4a0b-9a4b-006d156226d0" providerId="ADAL" clId="{9993F15E-4E80-4BB7-BA9F-9F142F34A1DA}" dt="2025-03-04T22:19:31.784" v="4226"/>
          <ac:spMkLst>
            <pc:docMk/>
            <pc:sldMk cId="2836137848" sldId="452"/>
            <ac:spMk id="15" creationId="{3FDBEF4A-1066-8030-6089-DED0632315E2}"/>
          </ac:spMkLst>
        </pc:spChg>
        <pc:spChg chg="add mod">
          <ac:chgData name="Sebastiano Meneghin" userId="9f12ac7e-519c-4a0b-9a4b-006d156226d0" providerId="ADAL" clId="{9993F15E-4E80-4BB7-BA9F-9F142F34A1DA}" dt="2025-03-04T22:21:04.615" v="4258" actId="1076"/>
          <ac:spMkLst>
            <pc:docMk/>
            <pc:sldMk cId="2836137848" sldId="452"/>
            <ac:spMk id="16" creationId="{46704CDA-E1A4-9E52-4E4D-D0CC6B854FB8}"/>
          </ac:spMkLst>
        </pc:spChg>
        <pc:spChg chg="add mod">
          <ac:chgData name="Sebastiano Meneghin" userId="9f12ac7e-519c-4a0b-9a4b-006d156226d0" providerId="ADAL" clId="{9993F15E-4E80-4BB7-BA9F-9F142F34A1DA}" dt="2025-03-04T22:21:12.743" v="4260" actId="1076"/>
          <ac:spMkLst>
            <pc:docMk/>
            <pc:sldMk cId="2836137848" sldId="452"/>
            <ac:spMk id="17" creationId="{3DE0E38E-5992-B868-16A5-EE8311B45C3B}"/>
          </ac:spMkLst>
        </pc:spChg>
        <pc:spChg chg="add mod">
          <ac:chgData name="Sebastiano Meneghin" userId="9f12ac7e-519c-4a0b-9a4b-006d156226d0" providerId="ADAL" clId="{9993F15E-4E80-4BB7-BA9F-9F142F34A1DA}" dt="2025-03-04T22:22:00.008" v="4287" actId="1035"/>
          <ac:spMkLst>
            <pc:docMk/>
            <pc:sldMk cId="2836137848" sldId="452"/>
            <ac:spMk id="18" creationId="{38CE9E21-BA95-6B5E-2A35-D5EC922D88BE}"/>
          </ac:spMkLst>
        </pc:spChg>
        <pc:spChg chg="add mod">
          <ac:chgData name="Sebastiano Meneghin" userId="9f12ac7e-519c-4a0b-9a4b-006d156226d0" providerId="ADAL" clId="{9993F15E-4E80-4BB7-BA9F-9F142F34A1DA}" dt="2025-03-04T22:21:37.317" v="4265" actId="1076"/>
          <ac:spMkLst>
            <pc:docMk/>
            <pc:sldMk cId="2836137848" sldId="452"/>
            <ac:spMk id="19" creationId="{D7DAF4D0-20FD-8AE8-6456-75C8856A042E}"/>
          </ac:spMkLst>
        </pc:spChg>
        <pc:spChg chg="add mod">
          <ac:chgData name="Sebastiano Meneghin" userId="9f12ac7e-519c-4a0b-9a4b-006d156226d0" providerId="ADAL" clId="{9993F15E-4E80-4BB7-BA9F-9F142F34A1DA}" dt="2025-03-04T22:21:53.285" v="4271" actId="1038"/>
          <ac:spMkLst>
            <pc:docMk/>
            <pc:sldMk cId="2836137848" sldId="452"/>
            <ac:spMk id="20" creationId="{047313E6-7AF2-048A-C9BD-C41B71ECC2A3}"/>
          </ac:spMkLst>
        </pc:spChg>
        <pc:spChg chg="add del mod">
          <ac:chgData name="Sebastiano Meneghin" userId="9f12ac7e-519c-4a0b-9a4b-006d156226d0" providerId="ADAL" clId="{9993F15E-4E80-4BB7-BA9F-9F142F34A1DA}" dt="2025-03-04T22:22:27.490" v="4295" actId="478"/>
          <ac:spMkLst>
            <pc:docMk/>
            <pc:sldMk cId="2836137848" sldId="452"/>
            <ac:spMk id="21" creationId="{B694BBBD-ACD4-D3B7-731D-AED498ED48C8}"/>
          </ac:spMkLst>
        </pc:spChg>
        <pc:spChg chg="add mod">
          <ac:chgData name="Sebastiano Meneghin" userId="9f12ac7e-519c-4a0b-9a4b-006d156226d0" providerId="ADAL" clId="{9993F15E-4E80-4BB7-BA9F-9F142F34A1DA}" dt="2025-03-04T22:30:04.296" v="4342"/>
          <ac:spMkLst>
            <pc:docMk/>
            <pc:sldMk cId="2836137848" sldId="452"/>
            <ac:spMk id="22" creationId="{2538A635-30D6-E51A-C888-DF4FE4FF77FB}"/>
          </ac:spMkLst>
        </pc:spChg>
      </pc:sldChg>
      <pc:sldChg chg="addSp delSp modSp add mod">
        <pc:chgData name="Sebastiano Meneghin" userId="9f12ac7e-519c-4a0b-9a4b-006d156226d0" providerId="ADAL" clId="{9993F15E-4E80-4BB7-BA9F-9F142F34A1DA}" dt="2025-03-04T22:30:07.031" v="4344"/>
        <pc:sldMkLst>
          <pc:docMk/>
          <pc:sldMk cId="2212251833" sldId="453"/>
        </pc:sldMkLst>
        <pc:spChg chg="add mod">
          <ac:chgData name="Sebastiano Meneghin" userId="9f12ac7e-519c-4a0b-9a4b-006d156226d0" providerId="ADAL" clId="{9993F15E-4E80-4BB7-BA9F-9F142F34A1DA}" dt="2025-03-04T22:17:13.700" v="4168" actId="1037"/>
          <ac:spMkLst>
            <pc:docMk/>
            <pc:sldMk cId="2212251833" sldId="453"/>
            <ac:spMk id="8" creationId="{2730F042-F8A5-3F5B-7358-5674BB601F9D}"/>
          </ac:spMkLst>
        </pc:spChg>
        <pc:spChg chg="add mod">
          <ac:chgData name="Sebastiano Meneghin" userId="9f12ac7e-519c-4a0b-9a4b-006d156226d0" providerId="ADAL" clId="{9993F15E-4E80-4BB7-BA9F-9F142F34A1DA}" dt="2025-03-04T22:17:13.700" v="4168" actId="1037"/>
          <ac:spMkLst>
            <pc:docMk/>
            <pc:sldMk cId="2212251833" sldId="453"/>
            <ac:spMk id="9" creationId="{475B7151-71B5-87A8-9B5F-E6F98506E428}"/>
          </ac:spMkLst>
        </pc:spChg>
        <pc:spChg chg="add mod">
          <ac:chgData name="Sebastiano Meneghin" userId="9f12ac7e-519c-4a0b-9a4b-006d156226d0" providerId="ADAL" clId="{9993F15E-4E80-4BB7-BA9F-9F142F34A1DA}" dt="2025-03-04T22:30:07.031" v="4344"/>
          <ac:spMkLst>
            <pc:docMk/>
            <pc:sldMk cId="2212251833" sldId="453"/>
            <ac:spMk id="10" creationId="{95ABDF5B-53E0-3627-6F7A-E92185E86CD1}"/>
          </ac:spMkLst>
        </pc:spChg>
        <pc:picChg chg="del">
          <ac:chgData name="Sebastiano Meneghin" userId="9f12ac7e-519c-4a0b-9a4b-006d156226d0" providerId="ADAL" clId="{9993F15E-4E80-4BB7-BA9F-9F142F34A1DA}" dt="2025-03-04T22:14:21.003" v="4059" actId="478"/>
          <ac:picMkLst>
            <pc:docMk/>
            <pc:sldMk cId="2212251833" sldId="453"/>
            <ac:picMk id="4" creationId="{01075FC0-E98D-BB97-7D2F-AD7822DDCE1D}"/>
          </ac:picMkLst>
        </pc:picChg>
        <pc:picChg chg="add del mod">
          <ac:chgData name="Sebastiano Meneghin" userId="9f12ac7e-519c-4a0b-9a4b-006d156226d0" providerId="ADAL" clId="{9993F15E-4E80-4BB7-BA9F-9F142F34A1DA}" dt="2025-03-04T22:15:55.599" v="4123" actId="478"/>
          <ac:picMkLst>
            <pc:docMk/>
            <pc:sldMk cId="2212251833" sldId="453"/>
            <ac:picMk id="5" creationId="{6377415F-34AB-1959-8CA8-70357159B979}"/>
          </ac:picMkLst>
        </pc:picChg>
        <pc:picChg chg="add mod">
          <ac:chgData name="Sebastiano Meneghin" userId="9f12ac7e-519c-4a0b-9a4b-006d156226d0" providerId="ADAL" clId="{9993F15E-4E80-4BB7-BA9F-9F142F34A1DA}" dt="2025-03-04T22:15:52.066" v="4122" actId="1038"/>
          <ac:picMkLst>
            <pc:docMk/>
            <pc:sldMk cId="2212251833" sldId="453"/>
            <ac:picMk id="7" creationId="{275D1CCD-14CE-2072-B63B-1681870E017F}"/>
          </ac:picMkLst>
        </pc:picChg>
      </pc:sldChg>
      <pc:sldChg chg="addSp delSp modSp add mod">
        <pc:chgData name="Sebastiano Meneghin" userId="9f12ac7e-519c-4a0b-9a4b-006d156226d0" providerId="ADAL" clId="{9993F15E-4E80-4BB7-BA9F-9F142F34A1DA}" dt="2025-03-04T22:30:05.554" v="4343"/>
        <pc:sldMkLst>
          <pc:docMk/>
          <pc:sldMk cId="2704249023" sldId="454"/>
        </pc:sldMkLst>
        <pc:spChg chg="add del mod">
          <ac:chgData name="Sebastiano Meneghin" userId="9f12ac7e-519c-4a0b-9a4b-006d156226d0" providerId="ADAL" clId="{9993F15E-4E80-4BB7-BA9F-9F142F34A1DA}" dt="2025-03-04T22:17:36.589" v="4170" actId="478"/>
          <ac:spMkLst>
            <pc:docMk/>
            <pc:sldMk cId="2704249023" sldId="454"/>
            <ac:spMk id="3" creationId="{AA5A5160-0615-5884-A474-6529D08EED80}"/>
          </ac:spMkLst>
        </pc:spChg>
        <pc:spChg chg="add del mod">
          <ac:chgData name="Sebastiano Meneghin" userId="9f12ac7e-519c-4a0b-9a4b-006d156226d0" providerId="ADAL" clId="{9993F15E-4E80-4BB7-BA9F-9F142F34A1DA}" dt="2025-03-04T22:17:36.589" v="4170" actId="478"/>
          <ac:spMkLst>
            <pc:docMk/>
            <pc:sldMk cId="2704249023" sldId="454"/>
            <ac:spMk id="4" creationId="{46B46218-EF04-C2BD-8412-D9C8562C9031}"/>
          </ac:spMkLst>
        </pc:spChg>
        <pc:spChg chg="add mod">
          <ac:chgData name="Sebastiano Meneghin" userId="9f12ac7e-519c-4a0b-9a4b-006d156226d0" providerId="ADAL" clId="{9993F15E-4E80-4BB7-BA9F-9F142F34A1DA}" dt="2025-03-04T22:17:33.470" v="4169"/>
          <ac:spMkLst>
            <pc:docMk/>
            <pc:sldMk cId="2704249023" sldId="454"/>
            <ac:spMk id="6" creationId="{03E15064-62BD-3575-30C5-4C8B8AF9C105}"/>
          </ac:spMkLst>
        </pc:spChg>
        <pc:spChg chg="add mod">
          <ac:chgData name="Sebastiano Meneghin" userId="9f12ac7e-519c-4a0b-9a4b-006d156226d0" providerId="ADAL" clId="{9993F15E-4E80-4BB7-BA9F-9F142F34A1DA}" dt="2025-03-04T22:17:33.470" v="4169"/>
          <ac:spMkLst>
            <pc:docMk/>
            <pc:sldMk cId="2704249023" sldId="454"/>
            <ac:spMk id="7" creationId="{85E36A49-CA08-708A-1A97-86A678F9501C}"/>
          </ac:spMkLst>
        </pc:spChg>
        <pc:spChg chg="add mod">
          <ac:chgData name="Sebastiano Meneghin" userId="9f12ac7e-519c-4a0b-9a4b-006d156226d0" providerId="ADAL" clId="{9993F15E-4E80-4BB7-BA9F-9F142F34A1DA}" dt="2025-03-04T22:17:37.162" v="4171"/>
          <ac:spMkLst>
            <pc:docMk/>
            <pc:sldMk cId="2704249023" sldId="454"/>
            <ac:spMk id="8" creationId="{2C5D63E2-4B33-BDCD-047F-D3DDDFDF83A4}"/>
          </ac:spMkLst>
        </pc:spChg>
        <pc:spChg chg="add mod">
          <ac:chgData name="Sebastiano Meneghin" userId="9f12ac7e-519c-4a0b-9a4b-006d156226d0" providerId="ADAL" clId="{9993F15E-4E80-4BB7-BA9F-9F142F34A1DA}" dt="2025-03-04T22:17:37.162" v="4171"/>
          <ac:spMkLst>
            <pc:docMk/>
            <pc:sldMk cId="2704249023" sldId="454"/>
            <ac:spMk id="9" creationId="{E949013F-6096-DCD2-F2AC-DF8A577BA897}"/>
          </ac:spMkLst>
        </pc:spChg>
        <pc:spChg chg="add mod">
          <ac:chgData name="Sebastiano Meneghin" userId="9f12ac7e-519c-4a0b-9a4b-006d156226d0" providerId="ADAL" clId="{9993F15E-4E80-4BB7-BA9F-9F142F34A1DA}" dt="2025-03-04T22:18:54.619" v="4214"/>
          <ac:spMkLst>
            <pc:docMk/>
            <pc:sldMk cId="2704249023" sldId="454"/>
            <ac:spMk id="10" creationId="{A3191216-F0CC-FAD5-D7EA-8376E4375FB8}"/>
          </ac:spMkLst>
        </pc:spChg>
        <pc:spChg chg="add mod">
          <ac:chgData name="Sebastiano Meneghin" userId="9f12ac7e-519c-4a0b-9a4b-006d156226d0" providerId="ADAL" clId="{9993F15E-4E80-4BB7-BA9F-9F142F34A1DA}" dt="2025-03-04T22:18:54.619" v="4214"/>
          <ac:spMkLst>
            <pc:docMk/>
            <pc:sldMk cId="2704249023" sldId="454"/>
            <ac:spMk id="11" creationId="{7360DA3C-9C5D-0FD3-D961-D4BCFF0339EA}"/>
          </ac:spMkLst>
        </pc:spChg>
        <pc:spChg chg="add mod">
          <ac:chgData name="Sebastiano Meneghin" userId="9f12ac7e-519c-4a0b-9a4b-006d156226d0" providerId="ADAL" clId="{9993F15E-4E80-4BB7-BA9F-9F142F34A1DA}" dt="2025-03-04T22:18:54.619" v="4214"/>
          <ac:spMkLst>
            <pc:docMk/>
            <pc:sldMk cId="2704249023" sldId="454"/>
            <ac:spMk id="12" creationId="{A44FC90A-67A2-1193-6703-3224B77D11E1}"/>
          </ac:spMkLst>
        </pc:spChg>
        <pc:spChg chg="add mod">
          <ac:chgData name="Sebastiano Meneghin" userId="9f12ac7e-519c-4a0b-9a4b-006d156226d0" providerId="ADAL" clId="{9993F15E-4E80-4BB7-BA9F-9F142F34A1DA}" dt="2025-03-04T22:19:18.269" v="4224" actId="20577"/>
          <ac:spMkLst>
            <pc:docMk/>
            <pc:sldMk cId="2704249023" sldId="454"/>
            <ac:spMk id="13" creationId="{1627FEFB-D4C8-C26E-15DD-CA7FB51EE0E1}"/>
          </ac:spMkLst>
        </pc:spChg>
        <pc:spChg chg="add mod">
          <ac:chgData name="Sebastiano Meneghin" userId="9f12ac7e-519c-4a0b-9a4b-006d156226d0" providerId="ADAL" clId="{9993F15E-4E80-4BB7-BA9F-9F142F34A1DA}" dt="2025-03-04T22:30:05.554" v="4343"/>
          <ac:spMkLst>
            <pc:docMk/>
            <pc:sldMk cId="2704249023" sldId="454"/>
            <ac:spMk id="14" creationId="{D6F691B2-E024-AD03-A0EB-F1F30FBB09AF}"/>
          </ac:spMkLst>
        </pc:spChg>
      </pc:sldChg>
      <pc:sldChg chg="addSp modSp add mod">
        <pc:chgData name="Sebastiano Meneghin" userId="9f12ac7e-519c-4a0b-9a4b-006d156226d0" providerId="ADAL" clId="{9993F15E-4E80-4BB7-BA9F-9F142F34A1DA}" dt="2025-03-04T22:30:02.782" v="4341"/>
        <pc:sldMkLst>
          <pc:docMk/>
          <pc:sldMk cId="2614011742" sldId="455"/>
        </pc:sldMkLst>
        <pc:spChg chg="add mod">
          <ac:chgData name="Sebastiano Meneghin" userId="9f12ac7e-519c-4a0b-9a4b-006d156226d0" providerId="ADAL" clId="{9993F15E-4E80-4BB7-BA9F-9F142F34A1DA}" dt="2025-03-04T22:26:09.193" v="4333" actId="1036"/>
          <ac:spMkLst>
            <pc:docMk/>
            <pc:sldMk cId="2614011742" sldId="455"/>
            <ac:spMk id="3" creationId="{F1563B6F-3869-58C1-851B-0F6C51FF89BB}"/>
          </ac:spMkLst>
        </pc:spChg>
        <pc:spChg chg="add mod">
          <ac:chgData name="Sebastiano Meneghin" userId="9f12ac7e-519c-4a0b-9a4b-006d156226d0" providerId="ADAL" clId="{9993F15E-4E80-4BB7-BA9F-9F142F34A1DA}" dt="2025-03-04T22:25:14.121" v="4318"/>
          <ac:spMkLst>
            <pc:docMk/>
            <pc:sldMk cId="2614011742" sldId="455"/>
            <ac:spMk id="5" creationId="{CCEF0D94-446B-1056-808E-BB018D582A1F}"/>
          </ac:spMkLst>
        </pc:spChg>
        <pc:spChg chg="add mod">
          <ac:chgData name="Sebastiano Meneghin" userId="9f12ac7e-519c-4a0b-9a4b-006d156226d0" providerId="ADAL" clId="{9993F15E-4E80-4BB7-BA9F-9F142F34A1DA}" dt="2025-03-04T22:30:02.782" v="4341"/>
          <ac:spMkLst>
            <pc:docMk/>
            <pc:sldMk cId="2614011742" sldId="455"/>
            <ac:spMk id="8" creationId="{9CE4536D-C2EB-A245-2BE6-6200DBFC4CC2}"/>
          </ac:spMkLst>
        </pc:spChg>
      </pc:sldChg>
      <pc:sldMasterChg chg="modSldLayout">
        <pc:chgData name="Sebastiano Meneghin" userId="9f12ac7e-519c-4a0b-9a4b-006d156226d0" providerId="ADAL" clId="{9993F15E-4E80-4BB7-BA9F-9F142F34A1DA}" dt="2025-03-02T19:50:34.714" v="1748"/>
        <pc:sldMasterMkLst>
          <pc:docMk/>
          <pc:sldMasterMk cId="118368451" sldId="2147483648"/>
        </pc:sldMasterMkLst>
        <pc:sldLayoutChg chg="setBg">
          <pc:chgData name="Sebastiano Meneghin" userId="9f12ac7e-519c-4a0b-9a4b-006d156226d0" providerId="ADAL" clId="{9993F15E-4E80-4BB7-BA9F-9F142F34A1DA}" dt="2025-03-02T19:48:49.373" v="1709"/>
          <pc:sldLayoutMkLst>
            <pc:docMk/>
            <pc:sldMasterMk cId="118368451" sldId="2147483648"/>
            <pc:sldLayoutMk cId="2478540146" sldId="2147483649"/>
          </pc:sldLayoutMkLst>
        </pc:sldLayoutChg>
        <pc:sldLayoutChg chg="addSp modSp mod">
          <pc:chgData name="Sebastiano Meneghin" userId="9f12ac7e-519c-4a0b-9a4b-006d156226d0" providerId="ADAL" clId="{9993F15E-4E80-4BB7-BA9F-9F142F34A1DA}" dt="2025-03-02T19:49:19.226" v="1711" actId="164"/>
          <pc:sldLayoutMkLst>
            <pc:docMk/>
            <pc:sldMasterMk cId="118368451" sldId="2147483648"/>
            <pc:sldLayoutMk cId="2178780645" sldId="2147483650"/>
          </pc:sldLayoutMkLst>
        </pc:sldLayoutChg>
        <pc:sldLayoutChg chg="setBg">
          <pc:chgData name="Sebastiano Meneghin" userId="9f12ac7e-519c-4a0b-9a4b-006d156226d0" providerId="ADAL" clId="{9993F15E-4E80-4BB7-BA9F-9F142F34A1DA}" dt="2025-03-02T19:48:49.373" v="1709"/>
          <pc:sldLayoutMkLst>
            <pc:docMk/>
            <pc:sldMasterMk cId="118368451" sldId="2147483648"/>
            <pc:sldLayoutMk cId="2330835917" sldId="2147483651"/>
          </pc:sldLayoutMkLst>
        </pc:sldLayoutChg>
        <pc:sldLayoutChg chg="addSp modSp">
          <pc:chgData name="Sebastiano Meneghin" userId="9f12ac7e-519c-4a0b-9a4b-006d156226d0" providerId="ADAL" clId="{9993F15E-4E80-4BB7-BA9F-9F142F34A1DA}" dt="2025-03-02T19:49:45.649" v="1716"/>
          <pc:sldLayoutMkLst>
            <pc:docMk/>
            <pc:sldMasterMk cId="2167501559" sldId="2147483700"/>
            <pc:sldLayoutMk cId="1548705104" sldId="2147483652"/>
          </pc:sldLayoutMkLst>
          <pc:spChg chg="mod">
            <ac:chgData name="Sebastiano Meneghin" userId="9f12ac7e-519c-4a0b-9a4b-006d156226d0" providerId="ADAL" clId="{9993F15E-4E80-4BB7-BA9F-9F142F34A1DA}" dt="2025-03-02T19:49:45.649" v="1716"/>
            <ac:spMkLst>
              <pc:docMk/>
              <pc:sldMasterMk cId="2167501559" sldId="2147483700"/>
              <pc:sldLayoutMk cId="1548705104" sldId="2147483652"/>
              <ac:spMk id="9" creationId="{E0C7F765-7D03-5A09-BB61-F41A88DF638C}"/>
            </ac:spMkLst>
          </pc:spChg>
          <pc:grpChg chg="add mod">
            <ac:chgData name="Sebastiano Meneghin" userId="9f12ac7e-519c-4a0b-9a4b-006d156226d0" providerId="ADAL" clId="{9993F15E-4E80-4BB7-BA9F-9F142F34A1DA}" dt="2025-03-02T19:49:45.649" v="1716"/>
            <ac:grpSpMkLst>
              <pc:docMk/>
              <pc:sldMasterMk cId="2167501559" sldId="2147483700"/>
              <pc:sldLayoutMk cId="1548705104" sldId="2147483652"/>
              <ac:grpSpMk id="8" creationId="{573F57AD-2EF2-F60D-91CF-D095B91AE3D3}"/>
            </ac:grpSpMkLst>
          </pc:grpChg>
          <pc:picChg chg="mod">
            <ac:chgData name="Sebastiano Meneghin" userId="9f12ac7e-519c-4a0b-9a4b-006d156226d0" providerId="ADAL" clId="{9993F15E-4E80-4BB7-BA9F-9F142F34A1DA}" dt="2025-03-02T19:49:45.649" v="1716"/>
            <ac:picMkLst>
              <pc:docMk/>
              <pc:sldMasterMk cId="2167501559" sldId="2147483700"/>
              <pc:sldLayoutMk cId="1548705104" sldId="2147483652"/>
              <ac:picMk id="10" creationId="{9FED50AD-40BC-0BEB-C756-85342B7D5DC2}"/>
            </ac:picMkLst>
          </pc:picChg>
        </pc:sldLayoutChg>
        <pc:sldLayoutChg chg="addSp modSp">
          <pc:chgData name="Sebastiano Meneghin" userId="9f12ac7e-519c-4a0b-9a4b-006d156226d0" providerId="ADAL" clId="{9993F15E-4E80-4BB7-BA9F-9F142F34A1DA}" dt="2025-03-02T19:49:46.681" v="1717"/>
          <pc:sldLayoutMkLst>
            <pc:docMk/>
            <pc:sldMasterMk cId="2167501559" sldId="2147483700"/>
            <pc:sldLayoutMk cId="1719761909" sldId="2147483653"/>
          </pc:sldLayoutMkLst>
          <pc:spChg chg="mod">
            <ac:chgData name="Sebastiano Meneghin" userId="9f12ac7e-519c-4a0b-9a4b-006d156226d0" providerId="ADAL" clId="{9993F15E-4E80-4BB7-BA9F-9F142F34A1DA}" dt="2025-03-02T19:49:46.681" v="1717"/>
            <ac:spMkLst>
              <pc:docMk/>
              <pc:sldMasterMk cId="2167501559" sldId="2147483700"/>
              <pc:sldLayoutMk cId="1719761909" sldId="2147483653"/>
              <ac:spMk id="11" creationId="{5B9F6364-0DF8-7C03-264C-CA6881C49D79}"/>
            </ac:spMkLst>
          </pc:spChg>
          <pc:grpChg chg="add mod">
            <ac:chgData name="Sebastiano Meneghin" userId="9f12ac7e-519c-4a0b-9a4b-006d156226d0" providerId="ADAL" clId="{9993F15E-4E80-4BB7-BA9F-9F142F34A1DA}" dt="2025-03-02T19:49:46.681" v="1717"/>
            <ac:grpSpMkLst>
              <pc:docMk/>
              <pc:sldMasterMk cId="2167501559" sldId="2147483700"/>
              <pc:sldLayoutMk cId="1719761909" sldId="2147483653"/>
              <ac:grpSpMk id="2" creationId="{C38FE487-C55E-002E-9897-F3E6C696B086}"/>
            </ac:grpSpMkLst>
          </pc:grpChg>
          <pc:picChg chg="mod">
            <ac:chgData name="Sebastiano Meneghin" userId="9f12ac7e-519c-4a0b-9a4b-006d156226d0" providerId="ADAL" clId="{9993F15E-4E80-4BB7-BA9F-9F142F34A1DA}" dt="2025-03-02T19:49:46.681" v="1717"/>
            <ac:picMkLst>
              <pc:docMk/>
              <pc:sldMasterMk cId="2167501559" sldId="2147483700"/>
              <pc:sldLayoutMk cId="1719761909" sldId="2147483653"/>
              <ac:picMk id="12" creationId="{A9C424D9-7989-A20F-A219-586713727762}"/>
            </ac:picMkLst>
          </pc:picChg>
        </pc:sldLayoutChg>
        <pc:sldLayoutChg chg="addSp modSp">
          <pc:chgData name="Sebastiano Meneghin" userId="9f12ac7e-519c-4a0b-9a4b-006d156226d0" providerId="ADAL" clId="{9993F15E-4E80-4BB7-BA9F-9F142F34A1DA}" dt="2025-03-02T19:50:04.834" v="1730"/>
          <pc:sldLayoutMkLst>
            <pc:docMk/>
            <pc:sldMasterMk cId="2167501559" sldId="2147483700"/>
            <pc:sldLayoutMk cId="2121971238" sldId="2147483654"/>
          </pc:sldLayoutMkLst>
        </pc:sldLayoutChg>
        <pc:sldLayoutChg chg="addSp modSp">
          <pc:chgData name="Sebastiano Meneghin" userId="9f12ac7e-519c-4a0b-9a4b-006d156226d0" providerId="ADAL" clId="{9993F15E-4E80-4BB7-BA9F-9F142F34A1DA}" dt="2025-03-02T19:50:19.756" v="1739"/>
          <pc:sldLayoutMkLst>
            <pc:docMk/>
            <pc:sldMasterMk cId="118368451" sldId="2147483648"/>
            <pc:sldLayoutMk cId="4134940099" sldId="2147483655"/>
          </pc:sldLayoutMkLst>
        </pc:sldLayoutChg>
        <pc:sldLayoutChg chg="addSp modSp">
          <pc:chgData name="Sebastiano Meneghin" userId="9f12ac7e-519c-4a0b-9a4b-006d156226d0" providerId="ADAL" clId="{9993F15E-4E80-4BB7-BA9F-9F142F34A1DA}" dt="2025-03-02T19:49:48.204" v="1718"/>
          <pc:sldLayoutMkLst>
            <pc:docMk/>
            <pc:sldMasterMk cId="2167501559" sldId="2147483700"/>
            <pc:sldLayoutMk cId="3622685885" sldId="2147483656"/>
          </pc:sldLayoutMkLst>
          <pc:spChg chg="mod">
            <ac:chgData name="Sebastiano Meneghin" userId="9f12ac7e-519c-4a0b-9a4b-006d156226d0" providerId="ADAL" clId="{9993F15E-4E80-4BB7-BA9F-9F142F34A1DA}" dt="2025-03-02T19:49:48.204" v="1718"/>
            <ac:spMkLst>
              <pc:docMk/>
              <pc:sldMasterMk cId="2167501559" sldId="2147483700"/>
              <pc:sldLayoutMk cId="3622685885" sldId="2147483656"/>
              <ac:spMk id="9" creationId="{F2E0B932-E12F-69AC-4944-FE8BECB92420}"/>
            </ac:spMkLst>
          </pc:spChg>
          <pc:grpChg chg="add mod">
            <ac:chgData name="Sebastiano Meneghin" userId="9f12ac7e-519c-4a0b-9a4b-006d156226d0" providerId="ADAL" clId="{9993F15E-4E80-4BB7-BA9F-9F142F34A1DA}" dt="2025-03-02T19:49:48.204" v="1718"/>
            <ac:grpSpMkLst>
              <pc:docMk/>
              <pc:sldMasterMk cId="2167501559" sldId="2147483700"/>
              <pc:sldLayoutMk cId="3622685885" sldId="2147483656"/>
              <ac:grpSpMk id="2" creationId="{ACAAF2E5-0CD3-FE75-56A7-1B120A32BA8C}"/>
            </ac:grpSpMkLst>
          </pc:grpChg>
          <pc:picChg chg="mod">
            <ac:chgData name="Sebastiano Meneghin" userId="9f12ac7e-519c-4a0b-9a4b-006d156226d0" providerId="ADAL" clId="{9993F15E-4E80-4BB7-BA9F-9F142F34A1DA}" dt="2025-03-02T19:49:48.204" v="1718"/>
            <ac:picMkLst>
              <pc:docMk/>
              <pc:sldMasterMk cId="2167501559" sldId="2147483700"/>
              <pc:sldLayoutMk cId="3622685885" sldId="2147483656"/>
              <ac:picMk id="10" creationId="{055F1354-2657-2EE2-F37C-F8A526BDB257}"/>
            </ac:picMkLst>
          </pc:picChg>
        </pc:sldLayoutChg>
        <pc:sldLayoutChg chg="addSp modSp setBg">
          <pc:chgData name="Sebastiano Meneghin" userId="9f12ac7e-519c-4a0b-9a4b-006d156226d0" providerId="ADAL" clId="{9993F15E-4E80-4BB7-BA9F-9F142F34A1DA}" dt="2025-03-02T19:49:49.407" v="1719"/>
          <pc:sldLayoutMkLst>
            <pc:docMk/>
            <pc:sldMasterMk cId="2167501559" sldId="2147483700"/>
            <pc:sldLayoutMk cId="3179425116" sldId="2147483657"/>
          </pc:sldLayoutMkLst>
          <pc:spChg chg="mod">
            <ac:chgData name="Sebastiano Meneghin" userId="9f12ac7e-519c-4a0b-9a4b-006d156226d0" providerId="ADAL" clId="{9993F15E-4E80-4BB7-BA9F-9F142F34A1DA}" dt="2025-03-02T19:49:49.407" v="1719"/>
            <ac:spMkLst>
              <pc:docMk/>
              <pc:sldMasterMk cId="2167501559" sldId="2147483700"/>
              <pc:sldLayoutMk cId="3179425116" sldId="2147483657"/>
              <ac:spMk id="6" creationId="{2C30843E-3A4F-481F-BF89-DD2FA42750DE}"/>
            </ac:spMkLst>
          </pc:spChg>
          <pc:grpChg chg="add mod">
            <ac:chgData name="Sebastiano Meneghin" userId="9f12ac7e-519c-4a0b-9a4b-006d156226d0" providerId="ADAL" clId="{9993F15E-4E80-4BB7-BA9F-9F142F34A1DA}" dt="2025-03-02T19:49:49.407" v="1719"/>
            <ac:grpSpMkLst>
              <pc:docMk/>
              <pc:sldMasterMk cId="2167501559" sldId="2147483700"/>
              <pc:sldLayoutMk cId="3179425116" sldId="2147483657"/>
              <ac:grpSpMk id="2" creationId="{6824D880-4BC4-EBA4-D889-6BC58EA49CFD}"/>
            </ac:grpSpMkLst>
          </pc:grpChg>
          <pc:picChg chg="mod">
            <ac:chgData name="Sebastiano Meneghin" userId="9f12ac7e-519c-4a0b-9a4b-006d156226d0" providerId="ADAL" clId="{9993F15E-4E80-4BB7-BA9F-9F142F34A1DA}" dt="2025-03-02T19:49:49.407" v="1719"/>
            <ac:picMkLst>
              <pc:docMk/>
              <pc:sldMasterMk cId="2167501559" sldId="2147483700"/>
              <pc:sldLayoutMk cId="3179425116" sldId="2147483657"/>
              <ac:picMk id="13" creationId="{768C8CFB-B6A1-0DE4-96C7-E976C1114CB0}"/>
            </ac:picMkLst>
          </pc:picChg>
        </pc:sldLayoutChg>
        <pc:sldLayoutChg chg="addSp modSp">
          <pc:chgData name="Sebastiano Meneghin" userId="9f12ac7e-519c-4a0b-9a4b-006d156226d0" providerId="ADAL" clId="{9993F15E-4E80-4BB7-BA9F-9F142F34A1DA}" dt="2025-03-02T19:50:30.258" v="1745"/>
          <pc:sldLayoutMkLst>
            <pc:docMk/>
            <pc:sldMasterMk cId="2167501559" sldId="2147483700"/>
            <pc:sldLayoutMk cId="2722724218" sldId="2147483658"/>
          </pc:sldLayoutMkLst>
        </pc:sldLayoutChg>
        <pc:sldLayoutChg chg="setBg">
          <pc:chgData name="Sebastiano Meneghin" userId="9f12ac7e-519c-4a0b-9a4b-006d156226d0" providerId="ADAL" clId="{9993F15E-4E80-4BB7-BA9F-9F142F34A1DA}" dt="2025-03-02T19:48:49.373" v="1709"/>
          <pc:sldLayoutMkLst>
            <pc:docMk/>
            <pc:sldMasterMk cId="118368451" sldId="2147483648"/>
            <pc:sldLayoutMk cId="1939952320" sldId="2147483659"/>
          </pc:sldLayoutMkLst>
        </pc:sldLayoutChg>
        <pc:sldLayoutChg chg="setBg">
          <pc:chgData name="Sebastiano Meneghin" userId="9f12ac7e-519c-4a0b-9a4b-006d156226d0" providerId="ADAL" clId="{9993F15E-4E80-4BB7-BA9F-9F142F34A1DA}" dt="2025-03-02T19:48:49.373" v="1709"/>
          <pc:sldLayoutMkLst>
            <pc:docMk/>
            <pc:sldMasterMk cId="118368451" sldId="2147483648"/>
            <pc:sldLayoutMk cId="3689938952" sldId="2147483660"/>
          </pc:sldLayoutMkLst>
        </pc:sldLayoutChg>
        <pc:sldLayoutChg chg="setBg">
          <pc:chgData name="Sebastiano Meneghin" userId="9f12ac7e-519c-4a0b-9a4b-006d156226d0" providerId="ADAL" clId="{9993F15E-4E80-4BB7-BA9F-9F142F34A1DA}" dt="2025-03-02T19:48:49.373" v="1709"/>
          <pc:sldLayoutMkLst>
            <pc:docMk/>
            <pc:sldMasterMk cId="118368451" sldId="2147483648"/>
            <pc:sldLayoutMk cId="1096779654" sldId="2147483661"/>
          </pc:sldLayoutMkLst>
        </pc:sldLayoutChg>
        <pc:sldLayoutChg chg="setBg">
          <pc:chgData name="Sebastiano Meneghin" userId="9f12ac7e-519c-4a0b-9a4b-006d156226d0" providerId="ADAL" clId="{9993F15E-4E80-4BB7-BA9F-9F142F34A1DA}" dt="2025-03-02T19:48:49.373" v="1709"/>
          <pc:sldLayoutMkLst>
            <pc:docMk/>
            <pc:sldMasterMk cId="118368451" sldId="2147483648"/>
            <pc:sldLayoutMk cId="2650629966" sldId="2147483662"/>
          </pc:sldLayoutMkLst>
        </pc:sldLayoutChg>
        <pc:sldLayoutChg chg="addSp modSp setBg">
          <pc:chgData name="Sebastiano Meneghin" userId="9f12ac7e-519c-4a0b-9a4b-006d156226d0" providerId="ADAL" clId="{9993F15E-4E80-4BB7-BA9F-9F142F34A1DA}" dt="2025-03-02T19:49:51.273" v="1720"/>
          <pc:sldLayoutMkLst>
            <pc:docMk/>
            <pc:sldMasterMk cId="2167501559" sldId="2147483700"/>
            <pc:sldLayoutMk cId="616948297" sldId="2147483663"/>
          </pc:sldLayoutMkLst>
          <pc:spChg chg="mod">
            <ac:chgData name="Sebastiano Meneghin" userId="9f12ac7e-519c-4a0b-9a4b-006d156226d0" providerId="ADAL" clId="{9993F15E-4E80-4BB7-BA9F-9F142F34A1DA}" dt="2025-03-02T19:49:51.273" v="1720"/>
            <ac:spMkLst>
              <pc:docMk/>
              <pc:sldMasterMk cId="2167501559" sldId="2147483700"/>
              <pc:sldLayoutMk cId="616948297" sldId="2147483663"/>
              <ac:spMk id="6" creationId="{B50F89BE-1C07-590F-48BD-A09B603216A8}"/>
            </ac:spMkLst>
          </pc:spChg>
          <pc:grpChg chg="add mod">
            <ac:chgData name="Sebastiano Meneghin" userId="9f12ac7e-519c-4a0b-9a4b-006d156226d0" providerId="ADAL" clId="{9993F15E-4E80-4BB7-BA9F-9F142F34A1DA}" dt="2025-03-02T19:49:51.273" v="1720"/>
            <ac:grpSpMkLst>
              <pc:docMk/>
              <pc:sldMasterMk cId="2167501559" sldId="2147483700"/>
              <pc:sldLayoutMk cId="616948297" sldId="2147483663"/>
              <ac:grpSpMk id="2" creationId="{D4A6BA53-4F4A-0FB6-DCC9-720C25223677}"/>
            </ac:grpSpMkLst>
          </pc:grpChg>
          <pc:picChg chg="mod">
            <ac:chgData name="Sebastiano Meneghin" userId="9f12ac7e-519c-4a0b-9a4b-006d156226d0" providerId="ADAL" clId="{9993F15E-4E80-4BB7-BA9F-9F142F34A1DA}" dt="2025-03-02T19:49:51.273" v="1720"/>
            <ac:picMkLst>
              <pc:docMk/>
              <pc:sldMasterMk cId="2167501559" sldId="2147483700"/>
              <pc:sldLayoutMk cId="616948297" sldId="2147483663"/>
              <ac:picMk id="9" creationId="{6D396C27-2C1C-1160-AFB6-3324097E6A0A}"/>
            </ac:picMkLst>
          </pc:picChg>
        </pc:sldLayoutChg>
        <pc:sldLayoutChg chg="addSp modSp setBg">
          <pc:chgData name="Sebastiano Meneghin" userId="9f12ac7e-519c-4a0b-9a4b-006d156226d0" providerId="ADAL" clId="{9993F15E-4E80-4BB7-BA9F-9F142F34A1DA}" dt="2025-03-02T19:50:24.434" v="1743"/>
          <pc:sldLayoutMkLst>
            <pc:docMk/>
            <pc:sldMasterMk cId="2167501559" sldId="2147483700"/>
            <pc:sldLayoutMk cId="2326059363" sldId="2147483664"/>
          </pc:sldLayoutMkLst>
        </pc:sldLayoutChg>
        <pc:sldLayoutChg chg="addSp modSp">
          <pc:chgData name="Sebastiano Meneghin" userId="9f12ac7e-519c-4a0b-9a4b-006d156226d0" providerId="ADAL" clId="{9993F15E-4E80-4BB7-BA9F-9F142F34A1DA}" dt="2025-03-02T19:50:10.267" v="1734"/>
          <pc:sldLayoutMkLst>
            <pc:docMk/>
            <pc:sldMasterMk cId="2167501559" sldId="2147483700"/>
            <pc:sldLayoutMk cId="4012770710" sldId="2147483666"/>
          </pc:sldLayoutMkLst>
        </pc:sldLayoutChg>
        <pc:sldLayoutChg chg="addSp modSp">
          <pc:chgData name="Sebastiano Meneghin" userId="9f12ac7e-519c-4a0b-9a4b-006d156226d0" providerId="ADAL" clId="{9993F15E-4E80-4BB7-BA9F-9F142F34A1DA}" dt="2025-03-02T19:50:08.022" v="1732"/>
          <pc:sldLayoutMkLst>
            <pc:docMk/>
            <pc:sldMasterMk cId="2167501559" sldId="2147483700"/>
            <pc:sldLayoutMk cId="1735712043" sldId="2147483667"/>
          </pc:sldLayoutMkLst>
        </pc:sldLayoutChg>
        <pc:sldLayoutChg chg="addSp modSp">
          <pc:chgData name="Sebastiano Meneghin" userId="9f12ac7e-519c-4a0b-9a4b-006d156226d0" providerId="ADAL" clId="{9993F15E-4E80-4BB7-BA9F-9F142F34A1DA}" dt="2025-03-02T19:50:06.665" v="1731"/>
          <pc:sldLayoutMkLst>
            <pc:docMk/>
            <pc:sldMasterMk cId="2167501559" sldId="2147483700"/>
            <pc:sldLayoutMk cId="702957189" sldId="2147483668"/>
          </pc:sldLayoutMkLst>
        </pc:sldLayoutChg>
        <pc:sldLayoutChg chg="addSp modSp">
          <pc:chgData name="Sebastiano Meneghin" userId="9f12ac7e-519c-4a0b-9a4b-006d156226d0" providerId="ADAL" clId="{9993F15E-4E80-4BB7-BA9F-9F142F34A1DA}" dt="2025-03-02T19:50:09.326" v="1733"/>
          <pc:sldLayoutMkLst>
            <pc:docMk/>
            <pc:sldMasterMk cId="2167501559" sldId="2147483700"/>
            <pc:sldLayoutMk cId="1448386697" sldId="2147483669"/>
          </pc:sldLayoutMkLst>
        </pc:sldLayoutChg>
        <pc:sldLayoutChg chg="setBg">
          <pc:chgData name="Sebastiano Meneghin" userId="9f12ac7e-519c-4a0b-9a4b-006d156226d0" providerId="ADAL" clId="{9993F15E-4E80-4BB7-BA9F-9F142F34A1DA}" dt="2025-03-02T19:48:49.373" v="1709"/>
          <pc:sldLayoutMkLst>
            <pc:docMk/>
            <pc:sldMasterMk cId="2167501559" sldId="2147483700"/>
            <pc:sldLayoutMk cId="1195098760" sldId="2147483670"/>
          </pc:sldLayoutMkLst>
        </pc:sldLayoutChg>
        <pc:sldLayoutChg chg="setBg">
          <pc:chgData name="Sebastiano Meneghin" userId="9f12ac7e-519c-4a0b-9a4b-006d156226d0" providerId="ADAL" clId="{9993F15E-4E80-4BB7-BA9F-9F142F34A1DA}" dt="2025-03-02T19:48:49.373" v="1709"/>
          <pc:sldLayoutMkLst>
            <pc:docMk/>
            <pc:sldMasterMk cId="2167501559" sldId="2147483700"/>
            <pc:sldLayoutMk cId="3734903141" sldId="2147483671"/>
          </pc:sldLayoutMkLst>
        </pc:sldLayoutChg>
        <pc:sldLayoutChg chg="setBg">
          <pc:chgData name="Sebastiano Meneghin" userId="9f12ac7e-519c-4a0b-9a4b-006d156226d0" providerId="ADAL" clId="{9993F15E-4E80-4BB7-BA9F-9F142F34A1DA}" dt="2025-03-02T19:48:49.373" v="1709"/>
          <pc:sldLayoutMkLst>
            <pc:docMk/>
            <pc:sldMasterMk cId="2167501559" sldId="2147483700"/>
            <pc:sldLayoutMk cId="3070710501" sldId="2147483672"/>
          </pc:sldLayoutMkLst>
        </pc:sldLayoutChg>
        <pc:sldLayoutChg chg="setBg">
          <pc:chgData name="Sebastiano Meneghin" userId="9f12ac7e-519c-4a0b-9a4b-006d156226d0" providerId="ADAL" clId="{9993F15E-4E80-4BB7-BA9F-9F142F34A1DA}" dt="2025-03-02T19:48:49.373" v="1709"/>
          <pc:sldLayoutMkLst>
            <pc:docMk/>
            <pc:sldMasterMk cId="2167501559" sldId="2147483700"/>
            <pc:sldLayoutMk cId="2592994085" sldId="2147483673"/>
          </pc:sldLayoutMkLst>
        </pc:sldLayoutChg>
        <pc:sldLayoutChg chg="addSp modSp">
          <pc:chgData name="Sebastiano Meneghin" userId="9f12ac7e-519c-4a0b-9a4b-006d156226d0" providerId="ADAL" clId="{9993F15E-4E80-4BB7-BA9F-9F142F34A1DA}" dt="2025-03-02T19:50:31.313" v="1746"/>
          <pc:sldLayoutMkLst>
            <pc:docMk/>
            <pc:sldMasterMk cId="2167501559" sldId="2147483700"/>
            <pc:sldLayoutMk cId="460740386" sldId="2147483674"/>
          </pc:sldLayoutMkLst>
        </pc:sldLayoutChg>
        <pc:sldLayoutChg chg="addSp modSp">
          <pc:chgData name="Sebastiano Meneghin" userId="9f12ac7e-519c-4a0b-9a4b-006d156226d0" providerId="ADAL" clId="{9993F15E-4E80-4BB7-BA9F-9F142F34A1DA}" dt="2025-03-02T19:50:33.374" v="1747"/>
          <pc:sldLayoutMkLst>
            <pc:docMk/>
            <pc:sldMasterMk cId="2167501559" sldId="2147483700"/>
            <pc:sldLayoutMk cId="788371079" sldId="2147483675"/>
          </pc:sldLayoutMkLst>
        </pc:sldLayoutChg>
        <pc:sldLayoutChg chg="addSp modSp">
          <pc:chgData name="Sebastiano Meneghin" userId="9f12ac7e-519c-4a0b-9a4b-006d156226d0" providerId="ADAL" clId="{9993F15E-4E80-4BB7-BA9F-9F142F34A1DA}" dt="2025-03-02T19:49:59.995" v="1727"/>
          <pc:sldLayoutMkLst>
            <pc:docMk/>
            <pc:sldMasterMk cId="2167501559" sldId="2147483700"/>
            <pc:sldLayoutMk cId="1456669123" sldId="2147483676"/>
          </pc:sldLayoutMkLst>
          <pc:spChg chg="mod">
            <ac:chgData name="Sebastiano Meneghin" userId="9f12ac7e-519c-4a0b-9a4b-006d156226d0" providerId="ADAL" clId="{9993F15E-4E80-4BB7-BA9F-9F142F34A1DA}" dt="2025-03-02T19:49:59.995" v="1727"/>
            <ac:spMkLst>
              <pc:docMk/>
              <pc:sldMasterMk cId="2167501559" sldId="2147483700"/>
              <pc:sldLayoutMk cId="1456669123" sldId="2147483676"/>
              <ac:spMk id="8" creationId="{9625B4B9-9B73-21E8-EDD2-25906AE19CD9}"/>
            </ac:spMkLst>
          </pc:spChg>
          <pc:grpChg chg="add mod">
            <ac:chgData name="Sebastiano Meneghin" userId="9f12ac7e-519c-4a0b-9a4b-006d156226d0" providerId="ADAL" clId="{9993F15E-4E80-4BB7-BA9F-9F142F34A1DA}" dt="2025-03-02T19:49:59.995" v="1727"/>
            <ac:grpSpMkLst>
              <pc:docMk/>
              <pc:sldMasterMk cId="2167501559" sldId="2147483700"/>
              <pc:sldLayoutMk cId="1456669123" sldId="2147483676"/>
              <ac:grpSpMk id="7" creationId="{F1BEB75C-9C59-7443-F5F7-9568B784DD3E}"/>
            </ac:grpSpMkLst>
          </pc:grpChg>
          <pc:picChg chg="mod">
            <ac:chgData name="Sebastiano Meneghin" userId="9f12ac7e-519c-4a0b-9a4b-006d156226d0" providerId="ADAL" clId="{9993F15E-4E80-4BB7-BA9F-9F142F34A1DA}" dt="2025-03-02T19:49:59.995" v="1727"/>
            <ac:picMkLst>
              <pc:docMk/>
              <pc:sldMasterMk cId="2167501559" sldId="2147483700"/>
              <pc:sldLayoutMk cId="1456669123" sldId="2147483676"/>
              <ac:picMk id="9" creationId="{B4BDFE9C-0198-C566-9C52-7ADCCF727E51}"/>
            </ac:picMkLst>
          </pc:picChg>
        </pc:sldLayoutChg>
        <pc:sldLayoutChg chg="addSp modSp">
          <pc:chgData name="Sebastiano Meneghin" userId="9f12ac7e-519c-4a0b-9a4b-006d156226d0" providerId="ADAL" clId="{9993F15E-4E80-4BB7-BA9F-9F142F34A1DA}" dt="2025-03-02T19:50:01.529" v="1728"/>
          <pc:sldLayoutMkLst>
            <pc:docMk/>
            <pc:sldMasterMk cId="2167501559" sldId="2147483700"/>
            <pc:sldLayoutMk cId="906981804" sldId="2147483677"/>
          </pc:sldLayoutMkLst>
        </pc:sldLayoutChg>
        <pc:sldLayoutChg chg="addSp modSp">
          <pc:chgData name="Sebastiano Meneghin" userId="9f12ac7e-519c-4a0b-9a4b-006d156226d0" providerId="ADAL" clId="{9993F15E-4E80-4BB7-BA9F-9F142F34A1DA}" dt="2025-03-02T19:50:03.460" v="1729"/>
          <pc:sldLayoutMkLst>
            <pc:docMk/>
            <pc:sldMasterMk cId="2167501559" sldId="2147483700"/>
            <pc:sldLayoutMk cId="2469727001" sldId="2147483678"/>
          </pc:sldLayoutMkLst>
        </pc:sldLayoutChg>
        <pc:sldLayoutChg chg="addSp modSp mod setBg">
          <pc:chgData name="Sebastiano Meneghin" userId="9f12ac7e-519c-4a0b-9a4b-006d156226d0" providerId="ADAL" clId="{9993F15E-4E80-4BB7-BA9F-9F142F34A1DA}" dt="2025-03-02T19:48:49.373" v="1709"/>
          <pc:sldLayoutMkLst>
            <pc:docMk/>
            <pc:sldMasterMk cId="118368451" sldId="2147483648"/>
            <pc:sldLayoutMk cId="966584558" sldId="2147483679"/>
          </pc:sldLayoutMkLst>
        </pc:sldLayoutChg>
        <pc:sldLayoutChg chg="addSp modSp setBg">
          <pc:chgData name="Sebastiano Meneghin" userId="9f12ac7e-519c-4a0b-9a4b-006d156226d0" providerId="ADAL" clId="{9993F15E-4E80-4BB7-BA9F-9F142F34A1DA}" dt="2025-03-02T19:49:57.369" v="1725"/>
          <pc:sldLayoutMkLst>
            <pc:docMk/>
            <pc:sldMasterMk cId="2167501559" sldId="2147483700"/>
            <pc:sldLayoutMk cId="417844041" sldId="2147483681"/>
          </pc:sldLayoutMkLst>
          <pc:spChg chg="mod">
            <ac:chgData name="Sebastiano Meneghin" userId="9f12ac7e-519c-4a0b-9a4b-006d156226d0" providerId="ADAL" clId="{9993F15E-4E80-4BB7-BA9F-9F142F34A1DA}" dt="2025-03-02T19:49:57.369" v="1725"/>
            <ac:spMkLst>
              <pc:docMk/>
              <pc:sldMasterMk cId="2167501559" sldId="2147483700"/>
              <pc:sldLayoutMk cId="417844041" sldId="2147483681"/>
              <ac:spMk id="6" creationId="{4E236B5F-EB48-1D6F-FCDA-C56D9A202253}"/>
            </ac:spMkLst>
          </pc:spChg>
          <pc:grpChg chg="add mod">
            <ac:chgData name="Sebastiano Meneghin" userId="9f12ac7e-519c-4a0b-9a4b-006d156226d0" providerId="ADAL" clId="{9993F15E-4E80-4BB7-BA9F-9F142F34A1DA}" dt="2025-03-02T19:49:57.369" v="1725"/>
            <ac:grpSpMkLst>
              <pc:docMk/>
              <pc:sldMasterMk cId="2167501559" sldId="2147483700"/>
              <pc:sldLayoutMk cId="417844041" sldId="2147483681"/>
              <ac:grpSpMk id="2" creationId="{034933CF-6BF3-E58D-6D0E-E11FFE302F77}"/>
            </ac:grpSpMkLst>
          </pc:grpChg>
          <pc:picChg chg="mod">
            <ac:chgData name="Sebastiano Meneghin" userId="9f12ac7e-519c-4a0b-9a4b-006d156226d0" providerId="ADAL" clId="{9993F15E-4E80-4BB7-BA9F-9F142F34A1DA}" dt="2025-03-02T19:49:57.369" v="1725"/>
            <ac:picMkLst>
              <pc:docMk/>
              <pc:sldMasterMk cId="2167501559" sldId="2147483700"/>
              <pc:sldLayoutMk cId="417844041" sldId="2147483681"/>
              <ac:picMk id="9" creationId="{0A521C53-7499-77A1-EBE9-AB2E2C3C4B59}"/>
            </ac:picMkLst>
          </pc:picChg>
        </pc:sldLayoutChg>
        <pc:sldLayoutChg chg="addSp modSp setBg">
          <pc:chgData name="Sebastiano Meneghin" userId="9f12ac7e-519c-4a0b-9a4b-006d156226d0" providerId="ADAL" clId="{9993F15E-4E80-4BB7-BA9F-9F142F34A1DA}" dt="2025-03-02T19:49:58.593" v="1726"/>
          <pc:sldLayoutMkLst>
            <pc:docMk/>
            <pc:sldMasterMk cId="2167501559" sldId="2147483700"/>
            <pc:sldLayoutMk cId="2650259269" sldId="2147483682"/>
          </pc:sldLayoutMkLst>
          <pc:spChg chg="mod">
            <ac:chgData name="Sebastiano Meneghin" userId="9f12ac7e-519c-4a0b-9a4b-006d156226d0" providerId="ADAL" clId="{9993F15E-4E80-4BB7-BA9F-9F142F34A1DA}" dt="2025-03-02T19:49:58.593" v="1726"/>
            <ac:spMkLst>
              <pc:docMk/>
              <pc:sldMasterMk cId="2167501559" sldId="2147483700"/>
              <pc:sldLayoutMk cId="2650259269" sldId="2147483682"/>
              <ac:spMk id="6" creationId="{20A28C10-724D-1FDC-AA3F-4E5812706005}"/>
            </ac:spMkLst>
          </pc:spChg>
          <pc:grpChg chg="add mod">
            <ac:chgData name="Sebastiano Meneghin" userId="9f12ac7e-519c-4a0b-9a4b-006d156226d0" providerId="ADAL" clId="{9993F15E-4E80-4BB7-BA9F-9F142F34A1DA}" dt="2025-03-02T19:49:58.593" v="1726"/>
            <ac:grpSpMkLst>
              <pc:docMk/>
              <pc:sldMasterMk cId="2167501559" sldId="2147483700"/>
              <pc:sldLayoutMk cId="2650259269" sldId="2147483682"/>
              <ac:grpSpMk id="2" creationId="{171AE432-C279-D859-35AB-205323F80CDD}"/>
            </ac:grpSpMkLst>
          </pc:grpChg>
          <pc:picChg chg="mod">
            <ac:chgData name="Sebastiano Meneghin" userId="9f12ac7e-519c-4a0b-9a4b-006d156226d0" providerId="ADAL" clId="{9993F15E-4E80-4BB7-BA9F-9F142F34A1DA}" dt="2025-03-02T19:49:58.593" v="1726"/>
            <ac:picMkLst>
              <pc:docMk/>
              <pc:sldMasterMk cId="2167501559" sldId="2147483700"/>
              <pc:sldLayoutMk cId="2650259269" sldId="2147483682"/>
              <ac:picMk id="9" creationId="{AE3A031C-AF2A-E43B-7B0A-9ECB6A9A7DD9}"/>
            </ac:picMkLst>
          </pc:picChg>
        </pc:sldLayoutChg>
        <pc:sldLayoutChg chg="addSp modSp setBg">
          <pc:chgData name="Sebastiano Meneghin" userId="9f12ac7e-519c-4a0b-9a4b-006d156226d0" providerId="ADAL" clId="{9993F15E-4E80-4BB7-BA9F-9F142F34A1DA}" dt="2025-03-02T19:49:56.582" v="1724"/>
          <pc:sldLayoutMkLst>
            <pc:docMk/>
            <pc:sldMasterMk cId="2167501559" sldId="2147483700"/>
            <pc:sldLayoutMk cId="3906217453" sldId="2147483683"/>
          </pc:sldLayoutMkLst>
          <pc:spChg chg="mod">
            <ac:chgData name="Sebastiano Meneghin" userId="9f12ac7e-519c-4a0b-9a4b-006d156226d0" providerId="ADAL" clId="{9993F15E-4E80-4BB7-BA9F-9F142F34A1DA}" dt="2025-03-02T19:49:56.582" v="1724"/>
            <ac:spMkLst>
              <pc:docMk/>
              <pc:sldMasterMk cId="2167501559" sldId="2147483700"/>
              <pc:sldLayoutMk cId="3906217453" sldId="2147483683"/>
              <ac:spMk id="6" creationId="{26D8FB64-067F-123F-2EE0-10A50D9206CC}"/>
            </ac:spMkLst>
          </pc:spChg>
          <pc:grpChg chg="add mod">
            <ac:chgData name="Sebastiano Meneghin" userId="9f12ac7e-519c-4a0b-9a4b-006d156226d0" providerId="ADAL" clId="{9993F15E-4E80-4BB7-BA9F-9F142F34A1DA}" dt="2025-03-02T19:49:56.582" v="1724"/>
            <ac:grpSpMkLst>
              <pc:docMk/>
              <pc:sldMasterMk cId="2167501559" sldId="2147483700"/>
              <pc:sldLayoutMk cId="3906217453" sldId="2147483683"/>
              <ac:grpSpMk id="2" creationId="{41C54E42-7990-A0FB-4933-F37C4A807B7F}"/>
            </ac:grpSpMkLst>
          </pc:grpChg>
          <pc:picChg chg="mod">
            <ac:chgData name="Sebastiano Meneghin" userId="9f12ac7e-519c-4a0b-9a4b-006d156226d0" providerId="ADAL" clId="{9993F15E-4E80-4BB7-BA9F-9F142F34A1DA}" dt="2025-03-02T19:49:56.582" v="1724"/>
            <ac:picMkLst>
              <pc:docMk/>
              <pc:sldMasterMk cId="2167501559" sldId="2147483700"/>
              <pc:sldLayoutMk cId="3906217453" sldId="2147483683"/>
              <ac:picMk id="9" creationId="{EC83A362-39F6-620C-4647-1E7D8CDD8819}"/>
            </ac:picMkLst>
          </pc:picChg>
        </pc:sldLayoutChg>
        <pc:sldLayoutChg chg="addSp modSp setBg">
          <pc:chgData name="Sebastiano Meneghin" userId="9f12ac7e-519c-4a0b-9a4b-006d156226d0" providerId="ADAL" clId="{9993F15E-4E80-4BB7-BA9F-9F142F34A1DA}" dt="2025-03-02T19:49:55.307" v="1723"/>
          <pc:sldLayoutMkLst>
            <pc:docMk/>
            <pc:sldMasterMk cId="2167501559" sldId="2147483700"/>
            <pc:sldLayoutMk cId="1212502540" sldId="2147483684"/>
          </pc:sldLayoutMkLst>
          <pc:spChg chg="mod">
            <ac:chgData name="Sebastiano Meneghin" userId="9f12ac7e-519c-4a0b-9a4b-006d156226d0" providerId="ADAL" clId="{9993F15E-4E80-4BB7-BA9F-9F142F34A1DA}" dt="2025-03-02T19:49:55.307" v="1723"/>
            <ac:spMkLst>
              <pc:docMk/>
              <pc:sldMasterMk cId="2167501559" sldId="2147483700"/>
              <pc:sldLayoutMk cId="1212502540" sldId="2147483684"/>
              <ac:spMk id="6" creationId="{20388B7D-6E3C-C1D6-9C4C-8117F788B779}"/>
            </ac:spMkLst>
          </pc:spChg>
          <pc:grpChg chg="add mod">
            <ac:chgData name="Sebastiano Meneghin" userId="9f12ac7e-519c-4a0b-9a4b-006d156226d0" providerId="ADAL" clId="{9993F15E-4E80-4BB7-BA9F-9F142F34A1DA}" dt="2025-03-02T19:49:55.307" v="1723"/>
            <ac:grpSpMkLst>
              <pc:docMk/>
              <pc:sldMasterMk cId="2167501559" sldId="2147483700"/>
              <pc:sldLayoutMk cId="1212502540" sldId="2147483684"/>
              <ac:grpSpMk id="2" creationId="{6E2A234A-6863-CCDD-C07C-D2D97BABF9CF}"/>
            </ac:grpSpMkLst>
          </pc:grpChg>
          <pc:picChg chg="mod">
            <ac:chgData name="Sebastiano Meneghin" userId="9f12ac7e-519c-4a0b-9a4b-006d156226d0" providerId="ADAL" clId="{9993F15E-4E80-4BB7-BA9F-9F142F34A1DA}" dt="2025-03-02T19:49:55.307" v="1723"/>
            <ac:picMkLst>
              <pc:docMk/>
              <pc:sldMasterMk cId="2167501559" sldId="2147483700"/>
              <pc:sldLayoutMk cId="1212502540" sldId="2147483684"/>
              <ac:picMk id="9" creationId="{F6472A09-9DFF-0EB1-14B9-23792A31B05D}"/>
            </ac:picMkLst>
          </pc:picChg>
        </pc:sldLayoutChg>
        <pc:sldLayoutChg chg="addSp modSp">
          <pc:chgData name="Sebastiano Meneghin" userId="9f12ac7e-519c-4a0b-9a4b-006d156226d0" providerId="ADAL" clId="{9993F15E-4E80-4BB7-BA9F-9F142F34A1DA}" dt="2025-03-02T19:49:39.908" v="1712"/>
          <pc:sldLayoutMkLst>
            <pc:docMk/>
            <pc:sldMasterMk cId="118368451" sldId="2147483648"/>
            <pc:sldLayoutMk cId="4027229708" sldId="2147483685"/>
          </pc:sldLayoutMkLst>
        </pc:sldLayoutChg>
        <pc:sldLayoutChg chg="addSp modSp setBg">
          <pc:chgData name="Sebastiano Meneghin" userId="9f12ac7e-519c-4a0b-9a4b-006d156226d0" providerId="ADAL" clId="{9993F15E-4E80-4BB7-BA9F-9F142F34A1DA}" dt="2025-03-02T19:49:42.798" v="1714"/>
          <pc:sldLayoutMkLst>
            <pc:docMk/>
            <pc:sldMasterMk cId="118368451" sldId="2147483648"/>
            <pc:sldLayoutMk cId="2526984783" sldId="2147483686"/>
          </pc:sldLayoutMkLst>
        </pc:sldLayoutChg>
        <pc:sldLayoutChg chg="addSp modSp setBg">
          <pc:chgData name="Sebastiano Meneghin" userId="9f12ac7e-519c-4a0b-9a4b-006d156226d0" providerId="ADAL" clId="{9993F15E-4E80-4BB7-BA9F-9F142F34A1DA}" dt="2025-03-02T19:49:44.025" v="1715"/>
          <pc:sldLayoutMkLst>
            <pc:docMk/>
            <pc:sldMasterMk cId="118368451" sldId="2147483648"/>
            <pc:sldLayoutMk cId="3850852257" sldId="2147483687"/>
          </pc:sldLayoutMkLst>
        </pc:sldLayoutChg>
        <pc:sldLayoutChg chg="addSp modSp">
          <pc:chgData name="Sebastiano Meneghin" userId="9f12ac7e-519c-4a0b-9a4b-006d156226d0" providerId="ADAL" clId="{9993F15E-4E80-4BB7-BA9F-9F142F34A1DA}" dt="2025-03-02T19:49:41.043" v="1713"/>
          <pc:sldLayoutMkLst>
            <pc:docMk/>
            <pc:sldMasterMk cId="118368451" sldId="2147483648"/>
            <pc:sldLayoutMk cId="910830952" sldId="2147483688"/>
          </pc:sldLayoutMkLst>
        </pc:sldLayoutChg>
        <pc:sldLayoutChg chg="addSp modSp">
          <pc:chgData name="Sebastiano Meneghin" userId="9f12ac7e-519c-4a0b-9a4b-006d156226d0" providerId="ADAL" clId="{9993F15E-4E80-4BB7-BA9F-9F142F34A1DA}" dt="2025-03-02T19:50:11.603" v="1735"/>
          <pc:sldLayoutMkLst>
            <pc:docMk/>
            <pc:sldMasterMk cId="2167501559" sldId="2147483700"/>
            <pc:sldLayoutMk cId="4285149322" sldId="2147483689"/>
          </pc:sldLayoutMkLst>
        </pc:sldLayoutChg>
        <pc:sldLayoutChg chg="addSp modSp">
          <pc:chgData name="Sebastiano Meneghin" userId="9f12ac7e-519c-4a0b-9a4b-006d156226d0" providerId="ADAL" clId="{9993F15E-4E80-4BB7-BA9F-9F142F34A1DA}" dt="2025-03-02T19:50:12.576" v="1736"/>
          <pc:sldLayoutMkLst>
            <pc:docMk/>
            <pc:sldMasterMk cId="2167501559" sldId="2147483700"/>
            <pc:sldLayoutMk cId="567527219" sldId="2147483690"/>
          </pc:sldLayoutMkLst>
        </pc:sldLayoutChg>
        <pc:sldLayoutChg chg="addSp modSp setBg">
          <pc:chgData name="Sebastiano Meneghin" userId="9f12ac7e-519c-4a0b-9a4b-006d156226d0" providerId="ADAL" clId="{9993F15E-4E80-4BB7-BA9F-9F142F34A1DA}" dt="2025-03-02T19:50:17.392" v="1737"/>
          <pc:sldLayoutMkLst>
            <pc:docMk/>
            <pc:sldMasterMk cId="2167501559" sldId="2147483700"/>
            <pc:sldLayoutMk cId="3776879057" sldId="2147483691"/>
          </pc:sldLayoutMkLst>
        </pc:sldLayoutChg>
        <pc:sldLayoutChg chg="addSp modSp setBg">
          <pc:chgData name="Sebastiano Meneghin" userId="9f12ac7e-519c-4a0b-9a4b-006d156226d0" providerId="ADAL" clId="{9993F15E-4E80-4BB7-BA9F-9F142F34A1DA}" dt="2025-03-02T19:50:18.842" v="1738"/>
          <pc:sldLayoutMkLst>
            <pc:docMk/>
            <pc:sldMasterMk cId="2167501559" sldId="2147483700"/>
            <pc:sldLayoutMk cId="2293152745" sldId="2147483692"/>
          </pc:sldLayoutMkLst>
        </pc:sldLayoutChg>
        <pc:sldLayoutChg chg="addSp modSp setBg">
          <pc:chgData name="Sebastiano Meneghin" userId="9f12ac7e-519c-4a0b-9a4b-006d156226d0" providerId="ADAL" clId="{9993F15E-4E80-4BB7-BA9F-9F142F34A1DA}" dt="2025-03-02T19:49:54.005" v="1722"/>
          <pc:sldLayoutMkLst>
            <pc:docMk/>
            <pc:sldMasterMk cId="2167501559" sldId="2147483700"/>
            <pc:sldLayoutMk cId="3343097263" sldId="2147483693"/>
          </pc:sldLayoutMkLst>
          <pc:spChg chg="mod">
            <ac:chgData name="Sebastiano Meneghin" userId="9f12ac7e-519c-4a0b-9a4b-006d156226d0" providerId="ADAL" clId="{9993F15E-4E80-4BB7-BA9F-9F142F34A1DA}" dt="2025-03-02T19:49:54.005" v="1722"/>
            <ac:spMkLst>
              <pc:docMk/>
              <pc:sldMasterMk cId="2167501559" sldId="2147483700"/>
              <pc:sldLayoutMk cId="3343097263" sldId="2147483693"/>
              <ac:spMk id="6" creationId="{A67AC84F-FDF5-AA61-B33F-A4CAAE65FDC9}"/>
            </ac:spMkLst>
          </pc:spChg>
          <pc:grpChg chg="add mod">
            <ac:chgData name="Sebastiano Meneghin" userId="9f12ac7e-519c-4a0b-9a4b-006d156226d0" providerId="ADAL" clId="{9993F15E-4E80-4BB7-BA9F-9F142F34A1DA}" dt="2025-03-02T19:49:54.005" v="1722"/>
            <ac:grpSpMkLst>
              <pc:docMk/>
              <pc:sldMasterMk cId="2167501559" sldId="2147483700"/>
              <pc:sldLayoutMk cId="3343097263" sldId="2147483693"/>
              <ac:grpSpMk id="2" creationId="{55A74C30-A5DE-980F-B81F-1432715D6360}"/>
            </ac:grpSpMkLst>
          </pc:grpChg>
          <pc:picChg chg="mod">
            <ac:chgData name="Sebastiano Meneghin" userId="9f12ac7e-519c-4a0b-9a4b-006d156226d0" providerId="ADAL" clId="{9993F15E-4E80-4BB7-BA9F-9F142F34A1DA}" dt="2025-03-02T19:49:54.005" v="1722"/>
            <ac:picMkLst>
              <pc:docMk/>
              <pc:sldMasterMk cId="2167501559" sldId="2147483700"/>
              <pc:sldLayoutMk cId="3343097263" sldId="2147483693"/>
              <ac:picMk id="9" creationId="{DAF2DA53-1A94-763F-A540-8A4EB51CA256}"/>
            </ac:picMkLst>
          </pc:picChg>
        </pc:sldLayoutChg>
        <pc:sldLayoutChg chg="addSp modSp setBg">
          <pc:chgData name="Sebastiano Meneghin" userId="9f12ac7e-519c-4a0b-9a4b-006d156226d0" providerId="ADAL" clId="{9993F15E-4E80-4BB7-BA9F-9F142F34A1DA}" dt="2025-03-02T19:49:52.693" v="1721"/>
          <pc:sldLayoutMkLst>
            <pc:docMk/>
            <pc:sldMasterMk cId="2167501559" sldId="2147483700"/>
            <pc:sldLayoutMk cId="2371567280" sldId="2147483694"/>
          </pc:sldLayoutMkLst>
          <pc:spChg chg="mod">
            <ac:chgData name="Sebastiano Meneghin" userId="9f12ac7e-519c-4a0b-9a4b-006d156226d0" providerId="ADAL" clId="{9993F15E-4E80-4BB7-BA9F-9F142F34A1DA}" dt="2025-03-02T19:49:52.693" v="1721"/>
            <ac:spMkLst>
              <pc:docMk/>
              <pc:sldMasterMk cId="2167501559" sldId="2147483700"/>
              <pc:sldLayoutMk cId="2371567280" sldId="2147483694"/>
              <ac:spMk id="6" creationId="{B2FEFABE-619D-8A88-BB40-879E23C52D21}"/>
            </ac:spMkLst>
          </pc:spChg>
          <pc:grpChg chg="add mod">
            <ac:chgData name="Sebastiano Meneghin" userId="9f12ac7e-519c-4a0b-9a4b-006d156226d0" providerId="ADAL" clId="{9993F15E-4E80-4BB7-BA9F-9F142F34A1DA}" dt="2025-03-02T19:49:52.693" v="1721"/>
            <ac:grpSpMkLst>
              <pc:docMk/>
              <pc:sldMasterMk cId="2167501559" sldId="2147483700"/>
              <pc:sldLayoutMk cId="2371567280" sldId="2147483694"/>
              <ac:grpSpMk id="2" creationId="{A6C39F90-084C-D355-B492-B9295492A41C}"/>
            </ac:grpSpMkLst>
          </pc:grpChg>
          <pc:picChg chg="mod">
            <ac:chgData name="Sebastiano Meneghin" userId="9f12ac7e-519c-4a0b-9a4b-006d156226d0" providerId="ADAL" clId="{9993F15E-4E80-4BB7-BA9F-9F142F34A1DA}" dt="2025-03-02T19:49:52.693" v="1721"/>
            <ac:picMkLst>
              <pc:docMk/>
              <pc:sldMasterMk cId="2167501559" sldId="2147483700"/>
              <pc:sldLayoutMk cId="2371567280" sldId="2147483694"/>
              <ac:picMk id="9" creationId="{7C60CB02-93BA-2B94-1153-364709A95D04}"/>
            </ac:picMkLst>
          </pc:picChg>
        </pc:sldLayoutChg>
        <pc:sldLayoutChg chg="addSp modSp setBg">
          <pc:chgData name="Sebastiano Meneghin" userId="9f12ac7e-519c-4a0b-9a4b-006d156226d0" providerId="ADAL" clId="{9993F15E-4E80-4BB7-BA9F-9F142F34A1DA}" dt="2025-03-02T19:50:28.535" v="1744"/>
          <pc:sldLayoutMkLst>
            <pc:docMk/>
            <pc:sldMasterMk cId="2167501559" sldId="2147483700"/>
            <pc:sldLayoutMk cId="4150311687" sldId="2147483695"/>
          </pc:sldLayoutMkLst>
        </pc:sldLayoutChg>
        <pc:sldLayoutChg chg="addSp modSp">
          <pc:chgData name="Sebastiano Meneghin" userId="9f12ac7e-519c-4a0b-9a4b-006d156226d0" providerId="ADAL" clId="{9993F15E-4E80-4BB7-BA9F-9F142F34A1DA}" dt="2025-03-02T19:50:20.924" v="1740"/>
          <pc:sldLayoutMkLst>
            <pc:docMk/>
            <pc:sldMasterMk cId="118368451" sldId="2147483648"/>
            <pc:sldLayoutMk cId="605808667" sldId="2147483696"/>
          </pc:sldLayoutMkLst>
        </pc:sldLayoutChg>
        <pc:sldLayoutChg chg="addSp modSp">
          <pc:chgData name="Sebastiano Meneghin" userId="9f12ac7e-519c-4a0b-9a4b-006d156226d0" providerId="ADAL" clId="{9993F15E-4E80-4BB7-BA9F-9F142F34A1DA}" dt="2025-03-02T19:50:22.184" v="1741"/>
          <pc:sldLayoutMkLst>
            <pc:docMk/>
            <pc:sldMasterMk cId="2167501559" sldId="2147483700"/>
            <pc:sldLayoutMk cId="1283336416" sldId="2147483697"/>
          </pc:sldLayoutMkLst>
        </pc:sldLayoutChg>
        <pc:sldLayoutChg chg="addSp modSp setBg">
          <pc:chgData name="Sebastiano Meneghin" userId="9f12ac7e-519c-4a0b-9a4b-006d156226d0" providerId="ADAL" clId="{9993F15E-4E80-4BB7-BA9F-9F142F34A1DA}" dt="2025-03-02T19:50:34.714" v="1748"/>
          <pc:sldLayoutMkLst>
            <pc:docMk/>
            <pc:sldMasterMk cId="2167501559" sldId="2147483700"/>
            <pc:sldLayoutMk cId="1305358495" sldId="2147483699"/>
          </pc:sldLayoutMkLst>
        </pc:sldLayoutChg>
      </pc:sldMasterChg>
      <pc:sldMasterChg chg="modSldLayout">
        <pc:chgData name="Sebastiano Meneghin" userId="9f12ac7e-519c-4a0b-9a4b-006d156226d0" providerId="ADAL" clId="{9993F15E-4E80-4BB7-BA9F-9F142F34A1DA}" dt="2025-03-02T20:05:59.691" v="1933" actId="1037"/>
        <pc:sldMasterMkLst>
          <pc:docMk/>
          <pc:sldMasterMk cId="2167501559" sldId="2147483700"/>
        </pc:sldMasterMkLst>
        <pc:sldLayoutChg chg="addSp modSp">
          <pc:chgData name="Sebastiano Meneghin" userId="9f12ac7e-519c-4a0b-9a4b-006d156226d0" providerId="ADAL" clId="{9993F15E-4E80-4BB7-BA9F-9F142F34A1DA}" dt="2025-03-02T19:57:15.044" v="1800"/>
          <pc:sldLayoutMkLst>
            <pc:docMk/>
            <pc:sldMasterMk cId="2167501559" sldId="2147483700"/>
            <pc:sldLayoutMk cId="1548705104" sldId="2147483652"/>
          </pc:sldLayoutMkLst>
        </pc:sldLayoutChg>
        <pc:sldLayoutChg chg="addSp modSp">
          <pc:chgData name="Sebastiano Meneghin" userId="9f12ac7e-519c-4a0b-9a4b-006d156226d0" providerId="ADAL" clId="{9993F15E-4E80-4BB7-BA9F-9F142F34A1DA}" dt="2025-03-02T19:57:49.734" v="1815"/>
          <pc:sldLayoutMkLst>
            <pc:docMk/>
            <pc:sldMasterMk cId="2167501559" sldId="2147483700"/>
            <pc:sldLayoutMk cId="2121971238" sldId="2147483654"/>
          </pc:sldLayoutMkLst>
          <pc:picChg chg="add mod">
            <ac:chgData name="Sebastiano Meneghin" userId="9f12ac7e-519c-4a0b-9a4b-006d156226d0" providerId="ADAL" clId="{9993F15E-4E80-4BB7-BA9F-9F142F34A1DA}" dt="2025-03-02T19:57:49.734" v="1815"/>
            <ac:picMkLst>
              <pc:docMk/>
              <pc:sldMasterMk cId="2167501559" sldId="2147483700"/>
              <pc:sldLayoutMk cId="2121971238" sldId="2147483654"/>
              <ac:picMk id="12" creationId="{89657BE3-80BB-80C4-933C-EDC4EA3CD469}"/>
            </ac:picMkLst>
          </pc:picChg>
        </pc:sldLayoutChg>
        <pc:sldLayoutChg chg="addSp modSp">
          <pc:chgData name="Sebastiano Meneghin" userId="9f12ac7e-519c-4a0b-9a4b-006d156226d0" providerId="ADAL" clId="{9993F15E-4E80-4BB7-BA9F-9F142F34A1DA}" dt="2025-03-02T19:57:30.802" v="1803"/>
          <pc:sldLayoutMkLst>
            <pc:docMk/>
            <pc:sldMasterMk cId="2167501559" sldId="2147483700"/>
            <pc:sldLayoutMk cId="2722724218" sldId="2147483658"/>
          </pc:sldLayoutMkLst>
          <pc:picChg chg="add mod">
            <ac:chgData name="Sebastiano Meneghin" userId="9f12ac7e-519c-4a0b-9a4b-006d156226d0" providerId="ADAL" clId="{9993F15E-4E80-4BB7-BA9F-9F142F34A1DA}" dt="2025-03-02T19:57:30.802" v="1803"/>
            <ac:picMkLst>
              <pc:docMk/>
              <pc:sldMasterMk cId="2167501559" sldId="2147483700"/>
              <pc:sldLayoutMk cId="2722724218" sldId="2147483658"/>
              <ac:picMk id="18" creationId="{06F6A17D-4506-2488-206D-6767595634EA}"/>
            </ac:picMkLst>
          </pc:picChg>
        </pc:sldLayoutChg>
        <pc:sldLayoutChg chg="addSp modSp">
          <pc:chgData name="Sebastiano Meneghin" userId="9f12ac7e-519c-4a0b-9a4b-006d156226d0" providerId="ADAL" clId="{9993F15E-4E80-4BB7-BA9F-9F142F34A1DA}" dt="2025-03-02T19:57:34.383" v="1805"/>
          <pc:sldLayoutMkLst>
            <pc:docMk/>
            <pc:sldMasterMk cId="2167501559" sldId="2147483700"/>
            <pc:sldLayoutMk cId="2326059363" sldId="2147483664"/>
          </pc:sldLayoutMkLst>
          <pc:picChg chg="add mod">
            <ac:chgData name="Sebastiano Meneghin" userId="9f12ac7e-519c-4a0b-9a4b-006d156226d0" providerId="ADAL" clId="{9993F15E-4E80-4BB7-BA9F-9F142F34A1DA}" dt="2025-03-02T19:57:34.383" v="1805"/>
            <ac:picMkLst>
              <pc:docMk/>
              <pc:sldMasterMk cId="2167501559" sldId="2147483700"/>
              <pc:sldLayoutMk cId="2326059363" sldId="2147483664"/>
              <ac:picMk id="14" creationId="{FC722415-4D7B-5773-7642-77C0DC891082}"/>
            </ac:picMkLst>
          </pc:picChg>
        </pc:sldLayoutChg>
        <pc:sldLayoutChg chg="addSp modSp">
          <pc:chgData name="Sebastiano Meneghin" userId="9f12ac7e-519c-4a0b-9a4b-006d156226d0" providerId="ADAL" clId="{9993F15E-4E80-4BB7-BA9F-9F142F34A1DA}" dt="2025-03-02T19:57:43.424" v="1811"/>
          <pc:sldLayoutMkLst>
            <pc:docMk/>
            <pc:sldMasterMk cId="2167501559" sldId="2147483700"/>
            <pc:sldLayoutMk cId="4012770710" sldId="2147483666"/>
          </pc:sldLayoutMkLst>
          <pc:picChg chg="add mod">
            <ac:chgData name="Sebastiano Meneghin" userId="9f12ac7e-519c-4a0b-9a4b-006d156226d0" providerId="ADAL" clId="{9993F15E-4E80-4BB7-BA9F-9F142F34A1DA}" dt="2025-03-02T19:57:43.424" v="1811"/>
            <ac:picMkLst>
              <pc:docMk/>
              <pc:sldMasterMk cId="2167501559" sldId="2147483700"/>
              <pc:sldLayoutMk cId="4012770710" sldId="2147483666"/>
              <ac:picMk id="9" creationId="{8BE42F76-C2B4-F5EB-1D13-FF692276603B}"/>
            </ac:picMkLst>
          </pc:picChg>
        </pc:sldLayoutChg>
        <pc:sldLayoutChg chg="addSp modSp">
          <pc:chgData name="Sebastiano Meneghin" userId="9f12ac7e-519c-4a0b-9a4b-006d156226d0" providerId="ADAL" clId="{9993F15E-4E80-4BB7-BA9F-9F142F34A1DA}" dt="2025-03-02T19:57:46.793" v="1813"/>
          <pc:sldLayoutMkLst>
            <pc:docMk/>
            <pc:sldMasterMk cId="2167501559" sldId="2147483700"/>
            <pc:sldLayoutMk cId="1735712043" sldId="2147483667"/>
          </pc:sldLayoutMkLst>
          <pc:picChg chg="add mod">
            <ac:chgData name="Sebastiano Meneghin" userId="9f12ac7e-519c-4a0b-9a4b-006d156226d0" providerId="ADAL" clId="{9993F15E-4E80-4BB7-BA9F-9F142F34A1DA}" dt="2025-03-02T19:57:46.793" v="1813"/>
            <ac:picMkLst>
              <pc:docMk/>
              <pc:sldMasterMk cId="2167501559" sldId="2147483700"/>
              <pc:sldLayoutMk cId="1735712043" sldId="2147483667"/>
              <ac:picMk id="13" creationId="{231BA158-CE65-3B68-9BB6-8311FFD0BDA0}"/>
            </ac:picMkLst>
          </pc:picChg>
        </pc:sldLayoutChg>
        <pc:sldLayoutChg chg="addSp modSp">
          <pc:chgData name="Sebastiano Meneghin" userId="9f12ac7e-519c-4a0b-9a4b-006d156226d0" providerId="ADAL" clId="{9993F15E-4E80-4BB7-BA9F-9F142F34A1DA}" dt="2025-03-02T19:57:48.233" v="1814"/>
          <pc:sldLayoutMkLst>
            <pc:docMk/>
            <pc:sldMasterMk cId="2167501559" sldId="2147483700"/>
            <pc:sldLayoutMk cId="702957189" sldId="2147483668"/>
          </pc:sldLayoutMkLst>
          <pc:picChg chg="add mod">
            <ac:chgData name="Sebastiano Meneghin" userId="9f12ac7e-519c-4a0b-9a4b-006d156226d0" providerId="ADAL" clId="{9993F15E-4E80-4BB7-BA9F-9F142F34A1DA}" dt="2025-03-02T19:57:48.233" v="1814"/>
            <ac:picMkLst>
              <pc:docMk/>
              <pc:sldMasterMk cId="2167501559" sldId="2147483700"/>
              <pc:sldLayoutMk cId="702957189" sldId="2147483668"/>
              <ac:picMk id="15" creationId="{E08A66FC-650A-B0CC-26BD-DA1661B5DC04}"/>
            </ac:picMkLst>
          </pc:picChg>
        </pc:sldLayoutChg>
        <pc:sldLayoutChg chg="addSp modSp">
          <pc:chgData name="Sebastiano Meneghin" userId="9f12ac7e-519c-4a0b-9a4b-006d156226d0" providerId="ADAL" clId="{9993F15E-4E80-4BB7-BA9F-9F142F34A1DA}" dt="2025-03-02T19:57:45.102" v="1812"/>
          <pc:sldLayoutMkLst>
            <pc:docMk/>
            <pc:sldMasterMk cId="2167501559" sldId="2147483700"/>
            <pc:sldLayoutMk cId="1448386697" sldId="2147483669"/>
          </pc:sldLayoutMkLst>
          <pc:picChg chg="add mod">
            <ac:chgData name="Sebastiano Meneghin" userId="9f12ac7e-519c-4a0b-9a4b-006d156226d0" providerId="ADAL" clId="{9993F15E-4E80-4BB7-BA9F-9F142F34A1DA}" dt="2025-03-02T19:57:45.102" v="1812"/>
            <ac:picMkLst>
              <pc:docMk/>
              <pc:sldMasterMk cId="2167501559" sldId="2147483700"/>
              <pc:sldLayoutMk cId="1448386697" sldId="2147483669"/>
              <ac:picMk id="17" creationId="{BDAF55F0-E33C-183A-23D3-72BE9989CD66}"/>
            </ac:picMkLst>
          </pc:picChg>
        </pc:sldLayoutChg>
        <pc:sldLayoutChg chg="addSp modSp">
          <pc:chgData name="Sebastiano Meneghin" userId="9f12ac7e-519c-4a0b-9a4b-006d156226d0" providerId="ADAL" clId="{9993F15E-4E80-4BB7-BA9F-9F142F34A1DA}" dt="2025-03-02T19:57:01.864" v="1796"/>
          <pc:sldLayoutMkLst>
            <pc:docMk/>
            <pc:sldMasterMk cId="2167501559" sldId="2147483700"/>
            <pc:sldLayoutMk cId="1195098760" sldId="2147483670"/>
          </pc:sldLayoutMkLst>
          <pc:picChg chg="add mod">
            <ac:chgData name="Sebastiano Meneghin" userId="9f12ac7e-519c-4a0b-9a4b-006d156226d0" providerId="ADAL" clId="{9993F15E-4E80-4BB7-BA9F-9F142F34A1DA}" dt="2025-03-02T19:57:01.864" v="1796"/>
            <ac:picMkLst>
              <pc:docMk/>
              <pc:sldMasterMk cId="2167501559" sldId="2147483700"/>
              <pc:sldLayoutMk cId="1195098760" sldId="2147483670"/>
              <ac:picMk id="7" creationId="{4DDD03FC-4AD1-34D7-7D85-3F4CD14A1CE6}"/>
            </ac:picMkLst>
          </pc:picChg>
        </pc:sldLayoutChg>
        <pc:sldLayoutChg chg="addSp modSp">
          <pc:chgData name="Sebastiano Meneghin" userId="9f12ac7e-519c-4a0b-9a4b-006d156226d0" providerId="ADAL" clId="{9993F15E-4E80-4BB7-BA9F-9F142F34A1DA}" dt="2025-03-02T19:57:07.952" v="1797"/>
          <pc:sldLayoutMkLst>
            <pc:docMk/>
            <pc:sldMasterMk cId="2167501559" sldId="2147483700"/>
            <pc:sldLayoutMk cId="3734903141" sldId="2147483671"/>
          </pc:sldLayoutMkLst>
          <pc:picChg chg="add mod">
            <ac:chgData name="Sebastiano Meneghin" userId="9f12ac7e-519c-4a0b-9a4b-006d156226d0" providerId="ADAL" clId="{9993F15E-4E80-4BB7-BA9F-9F142F34A1DA}" dt="2025-03-02T19:57:07.952" v="1797"/>
            <ac:picMkLst>
              <pc:docMk/>
              <pc:sldMasterMk cId="2167501559" sldId="2147483700"/>
              <pc:sldLayoutMk cId="3734903141" sldId="2147483671"/>
              <ac:picMk id="7" creationId="{DD9CD273-6D86-92E6-5997-4E1687934CEB}"/>
            </ac:picMkLst>
          </pc:picChg>
        </pc:sldLayoutChg>
        <pc:sldLayoutChg chg="addSp modSp">
          <pc:chgData name="Sebastiano Meneghin" userId="9f12ac7e-519c-4a0b-9a4b-006d156226d0" providerId="ADAL" clId="{9993F15E-4E80-4BB7-BA9F-9F142F34A1DA}" dt="2025-03-02T19:57:10.511" v="1798"/>
          <pc:sldLayoutMkLst>
            <pc:docMk/>
            <pc:sldMasterMk cId="2167501559" sldId="2147483700"/>
            <pc:sldLayoutMk cId="3070710501" sldId="2147483672"/>
          </pc:sldLayoutMkLst>
          <pc:picChg chg="add mod">
            <ac:chgData name="Sebastiano Meneghin" userId="9f12ac7e-519c-4a0b-9a4b-006d156226d0" providerId="ADAL" clId="{9993F15E-4E80-4BB7-BA9F-9F142F34A1DA}" dt="2025-03-02T19:57:10.511" v="1798"/>
            <ac:picMkLst>
              <pc:docMk/>
              <pc:sldMasterMk cId="2167501559" sldId="2147483700"/>
              <pc:sldLayoutMk cId="3070710501" sldId="2147483672"/>
              <ac:picMk id="7" creationId="{58DF4DB7-A0B9-DFAD-4D95-69C873D1179F}"/>
            </ac:picMkLst>
          </pc:picChg>
        </pc:sldLayoutChg>
        <pc:sldLayoutChg chg="addSp modSp">
          <pc:chgData name="Sebastiano Meneghin" userId="9f12ac7e-519c-4a0b-9a4b-006d156226d0" providerId="ADAL" clId="{9993F15E-4E80-4BB7-BA9F-9F142F34A1DA}" dt="2025-03-02T19:57:12.853" v="1799"/>
          <pc:sldLayoutMkLst>
            <pc:docMk/>
            <pc:sldMasterMk cId="2167501559" sldId="2147483700"/>
            <pc:sldLayoutMk cId="2592994085" sldId="2147483673"/>
          </pc:sldLayoutMkLst>
          <pc:picChg chg="add mod">
            <ac:chgData name="Sebastiano Meneghin" userId="9f12ac7e-519c-4a0b-9a4b-006d156226d0" providerId="ADAL" clId="{9993F15E-4E80-4BB7-BA9F-9F142F34A1DA}" dt="2025-03-02T19:57:12.853" v="1799"/>
            <ac:picMkLst>
              <pc:docMk/>
              <pc:sldMasterMk cId="2167501559" sldId="2147483700"/>
              <pc:sldLayoutMk cId="2592994085" sldId="2147483673"/>
              <ac:picMk id="7" creationId="{F923ACA5-5F88-D959-42A9-EB7C019C508B}"/>
            </ac:picMkLst>
          </pc:picChg>
        </pc:sldLayoutChg>
        <pc:sldLayoutChg chg="addSp modSp">
          <pc:chgData name="Sebastiano Meneghin" userId="9f12ac7e-519c-4a0b-9a4b-006d156226d0" providerId="ADAL" clId="{9993F15E-4E80-4BB7-BA9F-9F142F34A1DA}" dt="2025-03-02T19:57:29.580" v="1802"/>
          <pc:sldLayoutMkLst>
            <pc:docMk/>
            <pc:sldMasterMk cId="2167501559" sldId="2147483700"/>
            <pc:sldLayoutMk cId="460740386" sldId="2147483674"/>
          </pc:sldLayoutMkLst>
          <pc:picChg chg="add mod">
            <ac:chgData name="Sebastiano Meneghin" userId="9f12ac7e-519c-4a0b-9a4b-006d156226d0" providerId="ADAL" clId="{9993F15E-4E80-4BB7-BA9F-9F142F34A1DA}" dt="2025-03-02T19:57:29.580" v="1802"/>
            <ac:picMkLst>
              <pc:docMk/>
              <pc:sldMasterMk cId="2167501559" sldId="2147483700"/>
              <pc:sldLayoutMk cId="460740386" sldId="2147483674"/>
              <ac:picMk id="10" creationId="{CAC30DF5-6A45-9131-5ADC-F4DC7055CECA}"/>
            </ac:picMkLst>
          </pc:picChg>
        </pc:sldLayoutChg>
        <pc:sldLayoutChg chg="addSp modSp">
          <pc:chgData name="Sebastiano Meneghin" userId="9f12ac7e-519c-4a0b-9a4b-006d156226d0" providerId="ADAL" clId="{9993F15E-4E80-4BB7-BA9F-9F142F34A1DA}" dt="2025-03-02T19:57:27.812" v="1801"/>
          <pc:sldLayoutMkLst>
            <pc:docMk/>
            <pc:sldMasterMk cId="2167501559" sldId="2147483700"/>
            <pc:sldLayoutMk cId="788371079" sldId="2147483675"/>
          </pc:sldLayoutMkLst>
          <pc:picChg chg="add mod">
            <ac:chgData name="Sebastiano Meneghin" userId="9f12ac7e-519c-4a0b-9a4b-006d156226d0" providerId="ADAL" clId="{9993F15E-4E80-4BB7-BA9F-9F142F34A1DA}" dt="2025-03-02T19:57:27.812" v="1801"/>
            <ac:picMkLst>
              <pc:docMk/>
              <pc:sldMasterMk cId="2167501559" sldId="2147483700"/>
              <pc:sldLayoutMk cId="788371079" sldId="2147483675"/>
              <ac:picMk id="10" creationId="{D22905BF-79BA-0C4B-EB69-D2E01C34A0E3}"/>
            </ac:picMkLst>
          </pc:picChg>
        </pc:sldLayoutChg>
        <pc:sldLayoutChg chg="addSp modSp">
          <pc:chgData name="Sebastiano Meneghin" userId="9f12ac7e-519c-4a0b-9a4b-006d156226d0" providerId="ADAL" clId="{9993F15E-4E80-4BB7-BA9F-9F142F34A1DA}" dt="2025-03-02T19:57:41.685" v="1810"/>
          <pc:sldLayoutMkLst>
            <pc:docMk/>
            <pc:sldMasterMk cId="2167501559" sldId="2147483700"/>
            <pc:sldLayoutMk cId="4285149322" sldId="2147483689"/>
          </pc:sldLayoutMkLst>
          <pc:picChg chg="add mod">
            <ac:chgData name="Sebastiano Meneghin" userId="9f12ac7e-519c-4a0b-9a4b-006d156226d0" providerId="ADAL" clId="{9993F15E-4E80-4BB7-BA9F-9F142F34A1DA}" dt="2025-03-02T19:57:41.685" v="1810"/>
            <ac:picMkLst>
              <pc:docMk/>
              <pc:sldMasterMk cId="2167501559" sldId="2147483700"/>
              <pc:sldLayoutMk cId="4285149322" sldId="2147483689"/>
              <ac:picMk id="10" creationId="{4D33F4C7-37EA-6B37-DDF3-9E098A965F63}"/>
            </ac:picMkLst>
          </pc:picChg>
        </pc:sldLayoutChg>
        <pc:sldLayoutChg chg="addSp modSp">
          <pc:chgData name="Sebastiano Meneghin" userId="9f12ac7e-519c-4a0b-9a4b-006d156226d0" providerId="ADAL" clId="{9993F15E-4E80-4BB7-BA9F-9F142F34A1DA}" dt="2025-03-02T19:57:40.072" v="1809"/>
          <pc:sldLayoutMkLst>
            <pc:docMk/>
            <pc:sldMasterMk cId="2167501559" sldId="2147483700"/>
            <pc:sldLayoutMk cId="567527219" sldId="2147483690"/>
          </pc:sldLayoutMkLst>
          <pc:picChg chg="add mod">
            <ac:chgData name="Sebastiano Meneghin" userId="9f12ac7e-519c-4a0b-9a4b-006d156226d0" providerId="ADAL" clId="{9993F15E-4E80-4BB7-BA9F-9F142F34A1DA}" dt="2025-03-02T19:57:40.072" v="1809"/>
            <ac:picMkLst>
              <pc:docMk/>
              <pc:sldMasterMk cId="2167501559" sldId="2147483700"/>
              <pc:sldLayoutMk cId="567527219" sldId="2147483690"/>
              <ac:picMk id="10" creationId="{FD0181A7-7422-A589-0BD7-AE06CB9415C1}"/>
            </ac:picMkLst>
          </pc:picChg>
        </pc:sldLayoutChg>
        <pc:sldLayoutChg chg="addSp modSp">
          <pc:chgData name="Sebastiano Meneghin" userId="9f12ac7e-519c-4a0b-9a4b-006d156226d0" providerId="ADAL" clId="{9993F15E-4E80-4BB7-BA9F-9F142F34A1DA}" dt="2025-03-02T19:57:38.480" v="1808"/>
          <pc:sldLayoutMkLst>
            <pc:docMk/>
            <pc:sldMasterMk cId="2167501559" sldId="2147483700"/>
            <pc:sldLayoutMk cId="3776879057" sldId="2147483691"/>
          </pc:sldLayoutMkLst>
          <pc:picChg chg="add mod">
            <ac:chgData name="Sebastiano Meneghin" userId="9f12ac7e-519c-4a0b-9a4b-006d156226d0" providerId="ADAL" clId="{9993F15E-4E80-4BB7-BA9F-9F142F34A1DA}" dt="2025-03-02T19:57:38.480" v="1808"/>
            <ac:picMkLst>
              <pc:docMk/>
              <pc:sldMasterMk cId="2167501559" sldId="2147483700"/>
              <pc:sldLayoutMk cId="3776879057" sldId="2147483691"/>
              <ac:picMk id="10" creationId="{15371BD7-460C-336E-D468-692BBCAB7B5F}"/>
            </ac:picMkLst>
          </pc:picChg>
        </pc:sldLayoutChg>
        <pc:sldLayoutChg chg="addSp modSp">
          <pc:chgData name="Sebastiano Meneghin" userId="9f12ac7e-519c-4a0b-9a4b-006d156226d0" providerId="ADAL" clId="{9993F15E-4E80-4BB7-BA9F-9F142F34A1DA}" dt="2025-03-02T19:57:36.795" v="1807"/>
          <pc:sldLayoutMkLst>
            <pc:docMk/>
            <pc:sldMasterMk cId="2167501559" sldId="2147483700"/>
            <pc:sldLayoutMk cId="2293152745" sldId="2147483692"/>
          </pc:sldLayoutMkLst>
          <pc:picChg chg="add mod">
            <ac:chgData name="Sebastiano Meneghin" userId="9f12ac7e-519c-4a0b-9a4b-006d156226d0" providerId="ADAL" clId="{9993F15E-4E80-4BB7-BA9F-9F142F34A1DA}" dt="2025-03-02T19:57:36.795" v="1807"/>
            <ac:picMkLst>
              <pc:docMk/>
              <pc:sldMasterMk cId="2167501559" sldId="2147483700"/>
              <pc:sldLayoutMk cId="2293152745" sldId="2147483692"/>
              <ac:picMk id="10" creationId="{6800A507-3EC4-E97A-F64F-BAF8416E571B}"/>
            </ac:picMkLst>
          </pc:picChg>
        </pc:sldLayoutChg>
        <pc:sldLayoutChg chg="addSp modSp">
          <pc:chgData name="Sebastiano Meneghin" userId="9f12ac7e-519c-4a0b-9a4b-006d156226d0" providerId="ADAL" clId="{9993F15E-4E80-4BB7-BA9F-9F142F34A1DA}" dt="2025-03-02T19:57:33.188" v="1804"/>
          <pc:sldLayoutMkLst>
            <pc:docMk/>
            <pc:sldMasterMk cId="2167501559" sldId="2147483700"/>
            <pc:sldLayoutMk cId="4150311687" sldId="2147483695"/>
          </pc:sldLayoutMkLst>
          <pc:picChg chg="add mod">
            <ac:chgData name="Sebastiano Meneghin" userId="9f12ac7e-519c-4a0b-9a4b-006d156226d0" providerId="ADAL" clId="{9993F15E-4E80-4BB7-BA9F-9F142F34A1DA}" dt="2025-03-02T19:57:33.188" v="1804"/>
            <ac:picMkLst>
              <pc:docMk/>
              <pc:sldMasterMk cId="2167501559" sldId="2147483700"/>
              <pc:sldLayoutMk cId="4150311687" sldId="2147483695"/>
              <ac:picMk id="11" creationId="{573C8394-DDB6-C626-D535-63A6115D0A27}"/>
            </ac:picMkLst>
          </pc:picChg>
        </pc:sldLayoutChg>
        <pc:sldLayoutChg chg="addSp modSp">
          <pc:chgData name="Sebastiano Meneghin" userId="9f12ac7e-519c-4a0b-9a4b-006d156226d0" providerId="ADAL" clId="{9993F15E-4E80-4BB7-BA9F-9F142F34A1DA}" dt="2025-03-02T19:57:35.656" v="1806"/>
          <pc:sldLayoutMkLst>
            <pc:docMk/>
            <pc:sldMasterMk cId="2167501559" sldId="2147483700"/>
            <pc:sldLayoutMk cId="1283336416" sldId="2147483697"/>
          </pc:sldLayoutMkLst>
          <pc:picChg chg="add mod">
            <ac:chgData name="Sebastiano Meneghin" userId="9f12ac7e-519c-4a0b-9a4b-006d156226d0" providerId="ADAL" clId="{9993F15E-4E80-4BB7-BA9F-9F142F34A1DA}" dt="2025-03-02T19:57:35.656" v="1806"/>
            <ac:picMkLst>
              <pc:docMk/>
              <pc:sldMasterMk cId="2167501559" sldId="2147483700"/>
              <pc:sldLayoutMk cId="1283336416" sldId="2147483697"/>
              <ac:picMk id="9" creationId="{981841C0-DC85-27D3-1913-C1BA33BB91CA}"/>
            </ac:picMkLst>
          </pc:picChg>
        </pc:sldLayoutChg>
        <pc:sldLayoutChg chg="addSp delSp modSp mod">
          <pc:chgData name="Sebastiano Meneghin" userId="9f12ac7e-519c-4a0b-9a4b-006d156226d0" providerId="ADAL" clId="{9993F15E-4E80-4BB7-BA9F-9F142F34A1DA}" dt="2025-03-02T20:05:59.691" v="1933" actId="1037"/>
          <pc:sldLayoutMkLst>
            <pc:docMk/>
            <pc:sldMasterMk cId="2167501559" sldId="2147483700"/>
            <pc:sldLayoutMk cId="2129101020" sldId="2147483702"/>
          </pc:sldLayoutMkLst>
          <pc:grpChg chg="add mod">
            <ac:chgData name="Sebastiano Meneghin" userId="9f12ac7e-519c-4a0b-9a4b-006d156226d0" providerId="ADAL" clId="{9993F15E-4E80-4BB7-BA9F-9F142F34A1DA}" dt="2025-03-02T20:05:49.448" v="1923" actId="1076"/>
            <ac:grpSpMkLst>
              <pc:docMk/>
              <pc:sldMasterMk cId="2167501559" sldId="2147483700"/>
              <pc:sldLayoutMk cId="2129101020" sldId="2147483702"/>
              <ac:grpSpMk id="11" creationId="{6065DCC5-3E1C-9B57-2922-887E98EC3D81}"/>
            </ac:grpSpMkLst>
          </pc:grpChg>
          <pc:picChg chg="add mod">
            <ac:chgData name="Sebastiano Meneghin" userId="9f12ac7e-519c-4a0b-9a4b-006d156226d0" providerId="ADAL" clId="{9993F15E-4E80-4BB7-BA9F-9F142F34A1DA}" dt="2025-03-02T20:01:06.726" v="1837" actId="1076"/>
            <ac:picMkLst>
              <pc:docMk/>
              <pc:sldMasterMk cId="2167501559" sldId="2147483700"/>
              <pc:sldLayoutMk cId="2129101020" sldId="2147483702"/>
              <ac:picMk id="7" creationId="{181A2AF7-37D2-216A-3D0F-C8D8188D15CD}"/>
            </ac:picMkLst>
          </pc:picChg>
          <pc:picChg chg="mod">
            <ac:chgData name="Sebastiano Meneghin" userId="9f12ac7e-519c-4a0b-9a4b-006d156226d0" providerId="ADAL" clId="{9993F15E-4E80-4BB7-BA9F-9F142F34A1DA}" dt="2025-03-02T20:05:59.691" v="1933" actId="1037"/>
            <ac:picMkLst>
              <pc:docMk/>
              <pc:sldMasterMk cId="2167501559" sldId="2147483700"/>
              <pc:sldLayoutMk cId="2129101020" sldId="2147483702"/>
              <ac:picMk id="9" creationId="{5CB0B686-93A0-FA00-859F-3930A6FB741E}"/>
            </ac:picMkLst>
          </pc:picChg>
          <pc:picChg chg="add del mod">
            <ac:chgData name="Sebastiano Meneghin" userId="9f12ac7e-519c-4a0b-9a4b-006d156226d0" providerId="ADAL" clId="{9993F15E-4E80-4BB7-BA9F-9F142F34A1DA}" dt="2025-03-02T20:05:49.448" v="1923" actId="1076"/>
            <ac:picMkLst>
              <pc:docMk/>
              <pc:sldMasterMk cId="2167501559" sldId="2147483700"/>
              <pc:sldLayoutMk cId="2129101020" sldId="2147483702"/>
              <ac:picMk id="3076" creationId="{B8246CDC-D0E3-0D56-D94A-9D21EF8D8F94}"/>
            </ac:picMkLst>
          </pc:picChg>
          <pc:picChg chg="add mod">
            <ac:chgData name="Sebastiano Meneghin" userId="9f12ac7e-519c-4a0b-9a4b-006d156226d0" providerId="ADAL" clId="{9993F15E-4E80-4BB7-BA9F-9F142F34A1DA}" dt="2025-03-02T20:05:49.448" v="1923" actId="1076"/>
            <ac:picMkLst>
              <pc:docMk/>
              <pc:sldMasterMk cId="2167501559" sldId="2147483700"/>
              <pc:sldLayoutMk cId="2129101020" sldId="2147483702"/>
              <ac:picMk id="3078" creationId="{25451FE1-611A-CCF6-4875-0DB29209EB64}"/>
            </ac:picMkLst>
          </pc:picChg>
        </pc:sldLayoutChg>
        <pc:sldLayoutChg chg="addSp modSp">
          <pc:chgData name="Sebastiano Meneghin" userId="9f12ac7e-519c-4a0b-9a4b-006d156226d0" providerId="ADAL" clId="{9993F15E-4E80-4BB7-BA9F-9F142F34A1DA}" dt="2025-03-02T19:55:44.150" v="1770"/>
          <pc:sldLayoutMkLst>
            <pc:docMk/>
            <pc:sldMasterMk cId="2167501559" sldId="2147483700"/>
            <pc:sldLayoutMk cId="3708376263" sldId="2147483706"/>
          </pc:sldLayoutMkLst>
        </pc:sldLayoutChg>
        <pc:sldLayoutChg chg="addSp modSp">
          <pc:chgData name="Sebastiano Meneghin" userId="9f12ac7e-519c-4a0b-9a4b-006d156226d0" providerId="ADAL" clId="{9993F15E-4E80-4BB7-BA9F-9F142F34A1DA}" dt="2025-03-02T19:55:53.058" v="1771"/>
          <pc:sldLayoutMkLst>
            <pc:docMk/>
            <pc:sldMasterMk cId="2167501559" sldId="2147483700"/>
            <pc:sldLayoutMk cId="2165336493" sldId="2147483712"/>
          </pc:sldLayoutMkLst>
          <pc:picChg chg="add mod">
            <ac:chgData name="Sebastiano Meneghin" userId="9f12ac7e-519c-4a0b-9a4b-006d156226d0" providerId="ADAL" clId="{9993F15E-4E80-4BB7-BA9F-9F142F34A1DA}" dt="2025-03-02T19:55:53.058" v="1771"/>
            <ac:picMkLst>
              <pc:docMk/>
              <pc:sldMasterMk cId="2167501559" sldId="2147483700"/>
              <pc:sldLayoutMk cId="2165336493" sldId="2147483712"/>
              <ac:picMk id="7" creationId="{012631FB-AA2F-D51C-69E2-F4A305E74852}"/>
            </ac:picMkLst>
          </pc:picChg>
        </pc:sldLayoutChg>
        <pc:sldLayoutChg chg="addSp modSp">
          <pc:chgData name="Sebastiano Meneghin" userId="9f12ac7e-519c-4a0b-9a4b-006d156226d0" providerId="ADAL" clId="{9993F15E-4E80-4BB7-BA9F-9F142F34A1DA}" dt="2025-03-02T19:55:55.447" v="1772"/>
          <pc:sldLayoutMkLst>
            <pc:docMk/>
            <pc:sldMasterMk cId="2167501559" sldId="2147483700"/>
            <pc:sldLayoutMk cId="379139684" sldId="2147483713"/>
          </pc:sldLayoutMkLst>
          <pc:picChg chg="add mod">
            <ac:chgData name="Sebastiano Meneghin" userId="9f12ac7e-519c-4a0b-9a4b-006d156226d0" providerId="ADAL" clId="{9993F15E-4E80-4BB7-BA9F-9F142F34A1DA}" dt="2025-03-02T19:55:55.447" v="1772"/>
            <ac:picMkLst>
              <pc:docMk/>
              <pc:sldMasterMk cId="2167501559" sldId="2147483700"/>
              <pc:sldLayoutMk cId="379139684" sldId="2147483713"/>
              <ac:picMk id="8" creationId="{332EB140-987B-C75E-71FD-A0F8502DEF99}"/>
            </ac:picMkLst>
          </pc:picChg>
        </pc:sldLayoutChg>
        <pc:sldLayoutChg chg="addSp modSp">
          <pc:chgData name="Sebastiano Meneghin" userId="9f12ac7e-519c-4a0b-9a4b-006d156226d0" providerId="ADAL" clId="{9993F15E-4E80-4BB7-BA9F-9F142F34A1DA}" dt="2025-03-02T19:55:58.013" v="1773"/>
          <pc:sldLayoutMkLst>
            <pc:docMk/>
            <pc:sldMasterMk cId="2167501559" sldId="2147483700"/>
            <pc:sldLayoutMk cId="1488956046" sldId="2147483714"/>
          </pc:sldLayoutMkLst>
          <pc:picChg chg="add mod">
            <ac:chgData name="Sebastiano Meneghin" userId="9f12ac7e-519c-4a0b-9a4b-006d156226d0" providerId="ADAL" clId="{9993F15E-4E80-4BB7-BA9F-9F142F34A1DA}" dt="2025-03-02T19:55:58.013" v="1773"/>
            <ac:picMkLst>
              <pc:docMk/>
              <pc:sldMasterMk cId="2167501559" sldId="2147483700"/>
              <pc:sldLayoutMk cId="1488956046" sldId="2147483714"/>
              <ac:picMk id="8" creationId="{F1FC8E76-3D28-9C07-B179-3ECC15D3FF4E}"/>
            </ac:picMkLst>
          </pc:picChg>
        </pc:sldLayoutChg>
        <pc:sldLayoutChg chg="addSp modSp">
          <pc:chgData name="Sebastiano Meneghin" userId="9f12ac7e-519c-4a0b-9a4b-006d156226d0" providerId="ADAL" clId="{9993F15E-4E80-4BB7-BA9F-9F142F34A1DA}" dt="2025-03-02T19:56:00.989" v="1774"/>
          <pc:sldLayoutMkLst>
            <pc:docMk/>
            <pc:sldMasterMk cId="2167501559" sldId="2147483700"/>
            <pc:sldLayoutMk cId="2360830920" sldId="2147483717"/>
          </pc:sldLayoutMkLst>
          <pc:picChg chg="add mod">
            <ac:chgData name="Sebastiano Meneghin" userId="9f12ac7e-519c-4a0b-9a4b-006d156226d0" providerId="ADAL" clId="{9993F15E-4E80-4BB7-BA9F-9F142F34A1DA}" dt="2025-03-02T19:56:00.989" v="1774"/>
            <ac:picMkLst>
              <pc:docMk/>
              <pc:sldMasterMk cId="2167501559" sldId="2147483700"/>
              <pc:sldLayoutMk cId="2360830920" sldId="2147483717"/>
              <ac:picMk id="8" creationId="{800B0A39-F302-E802-0EA4-36860BAE2889}"/>
            </ac:picMkLst>
          </pc:picChg>
        </pc:sldLayoutChg>
        <pc:sldLayoutChg chg="addSp modSp">
          <pc:chgData name="Sebastiano Meneghin" userId="9f12ac7e-519c-4a0b-9a4b-006d156226d0" providerId="ADAL" clId="{9993F15E-4E80-4BB7-BA9F-9F142F34A1DA}" dt="2025-03-02T19:56:03.515" v="1775"/>
          <pc:sldLayoutMkLst>
            <pc:docMk/>
            <pc:sldMasterMk cId="2167501559" sldId="2147483700"/>
            <pc:sldLayoutMk cId="3488079179" sldId="2147483718"/>
          </pc:sldLayoutMkLst>
          <pc:picChg chg="add mod">
            <ac:chgData name="Sebastiano Meneghin" userId="9f12ac7e-519c-4a0b-9a4b-006d156226d0" providerId="ADAL" clId="{9993F15E-4E80-4BB7-BA9F-9F142F34A1DA}" dt="2025-03-02T19:56:03.515" v="1775"/>
            <ac:picMkLst>
              <pc:docMk/>
              <pc:sldMasterMk cId="2167501559" sldId="2147483700"/>
              <pc:sldLayoutMk cId="3488079179" sldId="2147483718"/>
              <ac:picMk id="2" creationId="{2B1BF338-12C3-1DC2-AA3C-819F2F702655}"/>
            </ac:picMkLst>
          </pc:picChg>
        </pc:sldLayoutChg>
        <pc:sldLayoutChg chg="addSp modSp">
          <pc:chgData name="Sebastiano Meneghin" userId="9f12ac7e-519c-4a0b-9a4b-006d156226d0" providerId="ADAL" clId="{9993F15E-4E80-4BB7-BA9F-9F142F34A1DA}" dt="2025-03-02T19:56:06.083" v="1776"/>
          <pc:sldLayoutMkLst>
            <pc:docMk/>
            <pc:sldMasterMk cId="2167501559" sldId="2147483700"/>
            <pc:sldLayoutMk cId="2356159394" sldId="2147483719"/>
          </pc:sldLayoutMkLst>
          <pc:picChg chg="add mod">
            <ac:chgData name="Sebastiano Meneghin" userId="9f12ac7e-519c-4a0b-9a4b-006d156226d0" providerId="ADAL" clId="{9993F15E-4E80-4BB7-BA9F-9F142F34A1DA}" dt="2025-03-02T19:56:06.083" v="1776"/>
            <ac:picMkLst>
              <pc:docMk/>
              <pc:sldMasterMk cId="2167501559" sldId="2147483700"/>
              <pc:sldLayoutMk cId="2356159394" sldId="2147483719"/>
              <ac:picMk id="2" creationId="{F6F1490B-0A92-BDA6-079E-194777246143}"/>
            </ac:picMkLst>
          </pc:picChg>
        </pc:sldLayoutChg>
        <pc:sldLayoutChg chg="addSp modSp">
          <pc:chgData name="Sebastiano Meneghin" userId="9f12ac7e-519c-4a0b-9a4b-006d156226d0" providerId="ADAL" clId="{9993F15E-4E80-4BB7-BA9F-9F142F34A1DA}" dt="2025-03-02T19:56:09.203" v="1777"/>
          <pc:sldLayoutMkLst>
            <pc:docMk/>
            <pc:sldMasterMk cId="2167501559" sldId="2147483700"/>
            <pc:sldLayoutMk cId="4114956283" sldId="2147483720"/>
          </pc:sldLayoutMkLst>
          <pc:picChg chg="add mod">
            <ac:chgData name="Sebastiano Meneghin" userId="9f12ac7e-519c-4a0b-9a4b-006d156226d0" providerId="ADAL" clId="{9993F15E-4E80-4BB7-BA9F-9F142F34A1DA}" dt="2025-03-02T19:56:09.203" v="1777"/>
            <ac:picMkLst>
              <pc:docMk/>
              <pc:sldMasterMk cId="2167501559" sldId="2147483700"/>
              <pc:sldLayoutMk cId="4114956283" sldId="2147483720"/>
              <ac:picMk id="2" creationId="{5D1B363E-AB90-FACD-EEE7-179F6CFF0968}"/>
            </ac:picMkLst>
          </pc:picChg>
        </pc:sldLayoutChg>
        <pc:sldLayoutChg chg="addSp modSp">
          <pc:chgData name="Sebastiano Meneghin" userId="9f12ac7e-519c-4a0b-9a4b-006d156226d0" providerId="ADAL" clId="{9993F15E-4E80-4BB7-BA9F-9F142F34A1DA}" dt="2025-03-02T19:56:11.543" v="1778"/>
          <pc:sldLayoutMkLst>
            <pc:docMk/>
            <pc:sldMasterMk cId="2167501559" sldId="2147483700"/>
            <pc:sldLayoutMk cId="4028101876" sldId="2147483722"/>
          </pc:sldLayoutMkLst>
          <pc:picChg chg="add mod">
            <ac:chgData name="Sebastiano Meneghin" userId="9f12ac7e-519c-4a0b-9a4b-006d156226d0" providerId="ADAL" clId="{9993F15E-4E80-4BB7-BA9F-9F142F34A1DA}" dt="2025-03-02T19:56:11.543" v="1778"/>
            <ac:picMkLst>
              <pc:docMk/>
              <pc:sldMasterMk cId="2167501559" sldId="2147483700"/>
              <pc:sldLayoutMk cId="4028101876" sldId="2147483722"/>
              <ac:picMk id="2" creationId="{59B42745-1385-64BB-4970-D0C1DD662C90}"/>
            </ac:picMkLst>
          </pc:picChg>
        </pc:sldLayoutChg>
        <pc:sldLayoutChg chg="addSp modSp">
          <pc:chgData name="Sebastiano Meneghin" userId="9f12ac7e-519c-4a0b-9a4b-006d156226d0" providerId="ADAL" clId="{9993F15E-4E80-4BB7-BA9F-9F142F34A1DA}" dt="2025-03-02T19:56:15.314" v="1779"/>
          <pc:sldLayoutMkLst>
            <pc:docMk/>
            <pc:sldMasterMk cId="2167501559" sldId="2147483700"/>
            <pc:sldLayoutMk cId="3316897357" sldId="2147483723"/>
          </pc:sldLayoutMkLst>
          <pc:picChg chg="add mod">
            <ac:chgData name="Sebastiano Meneghin" userId="9f12ac7e-519c-4a0b-9a4b-006d156226d0" providerId="ADAL" clId="{9993F15E-4E80-4BB7-BA9F-9F142F34A1DA}" dt="2025-03-02T19:56:15.314" v="1779"/>
            <ac:picMkLst>
              <pc:docMk/>
              <pc:sldMasterMk cId="2167501559" sldId="2147483700"/>
              <pc:sldLayoutMk cId="3316897357" sldId="2147483723"/>
              <ac:picMk id="2" creationId="{6C6CDDCC-DB5C-82CC-1120-69E2ED7A782F}"/>
            </ac:picMkLst>
          </pc:picChg>
        </pc:sldLayoutChg>
        <pc:sldLayoutChg chg="addSp modSp">
          <pc:chgData name="Sebastiano Meneghin" userId="9f12ac7e-519c-4a0b-9a4b-006d156226d0" providerId="ADAL" clId="{9993F15E-4E80-4BB7-BA9F-9F142F34A1DA}" dt="2025-03-02T19:56:18.768" v="1780"/>
          <pc:sldLayoutMkLst>
            <pc:docMk/>
            <pc:sldMasterMk cId="2167501559" sldId="2147483700"/>
            <pc:sldLayoutMk cId="3460991409" sldId="2147483728"/>
          </pc:sldLayoutMkLst>
          <pc:picChg chg="add mod">
            <ac:chgData name="Sebastiano Meneghin" userId="9f12ac7e-519c-4a0b-9a4b-006d156226d0" providerId="ADAL" clId="{9993F15E-4E80-4BB7-BA9F-9F142F34A1DA}" dt="2025-03-02T19:56:18.768" v="1780"/>
            <ac:picMkLst>
              <pc:docMk/>
              <pc:sldMasterMk cId="2167501559" sldId="2147483700"/>
              <pc:sldLayoutMk cId="3460991409" sldId="2147483728"/>
              <ac:picMk id="7" creationId="{3C725831-900E-9DC4-C2C9-B3EA0EF73878}"/>
            </ac:picMkLst>
          </pc:picChg>
        </pc:sldLayoutChg>
        <pc:sldLayoutChg chg="addSp modSp">
          <pc:chgData name="Sebastiano Meneghin" userId="9f12ac7e-519c-4a0b-9a4b-006d156226d0" providerId="ADAL" clId="{9993F15E-4E80-4BB7-BA9F-9F142F34A1DA}" dt="2025-03-02T19:56:21.035" v="1781"/>
          <pc:sldLayoutMkLst>
            <pc:docMk/>
            <pc:sldMasterMk cId="2167501559" sldId="2147483700"/>
            <pc:sldLayoutMk cId="75315286" sldId="2147483729"/>
          </pc:sldLayoutMkLst>
          <pc:picChg chg="add mod">
            <ac:chgData name="Sebastiano Meneghin" userId="9f12ac7e-519c-4a0b-9a4b-006d156226d0" providerId="ADAL" clId="{9993F15E-4E80-4BB7-BA9F-9F142F34A1DA}" dt="2025-03-02T19:56:21.035" v="1781"/>
            <ac:picMkLst>
              <pc:docMk/>
              <pc:sldMasterMk cId="2167501559" sldId="2147483700"/>
              <pc:sldLayoutMk cId="75315286" sldId="2147483729"/>
              <ac:picMk id="8" creationId="{98447329-BA83-356B-1989-755F931CAF37}"/>
            </ac:picMkLst>
          </pc:picChg>
        </pc:sldLayoutChg>
        <pc:sldLayoutChg chg="addSp modSp">
          <pc:chgData name="Sebastiano Meneghin" userId="9f12ac7e-519c-4a0b-9a4b-006d156226d0" providerId="ADAL" clId="{9993F15E-4E80-4BB7-BA9F-9F142F34A1DA}" dt="2025-03-02T19:56:23.376" v="1782"/>
          <pc:sldLayoutMkLst>
            <pc:docMk/>
            <pc:sldMasterMk cId="2167501559" sldId="2147483700"/>
            <pc:sldLayoutMk cId="2128760050" sldId="2147483730"/>
          </pc:sldLayoutMkLst>
          <pc:picChg chg="add mod">
            <ac:chgData name="Sebastiano Meneghin" userId="9f12ac7e-519c-4a0b-9a4b-006d156226d0" providerId="ADAL" clId="{9993F15E-4E80-4BB7-BA9F-9F142F34A1DA}" dt="2025-03-02T19:56:23.376" v="1782"/>
            <ac:picMkLst>
              <pc:docMk/>
              <pc:sldMasterMk cId="2167501559" sldId="2147483700"/>
              <pc:sldLayoutMk cId="2128760050" sldId="2147483730"/>
              <ac:picMk id="8" creationId="{AD550C27-24F8-4214-58A5-0A55088FC325}"/>
            </ac:picMkLst>
          </pc:picChg>
        </pc:sldLayoutChg>
        <pc:sldLayoutChg chg="addSp modSp">
          <pc:chgData name="Sebastiano Meneghin" userId="9f12ac7e-519c-4a0b-9a4b-006d156226d0" providerId="ADAL" clId="{9993F15E-4E80-4BB7-BA9F-9F142F34A1DA}" dt="2025-03-02T19:56:25.613" v="1783"/>
          <pc:sldLayoutMkLst>
            <pc:docMk/>
            <pc:sldMasterMk cId="2167501559" sldId="2147483700"/>
            <pc:sldLayoutMk cId="1027155194" sldId="2147483731"/>
          </pc:sldLayoutMkLst>
          <pc:picChg chg="add mod">
            <ac:chgData name="Sebastiano Meneghin" userId="9f12ac7e-519c-4a0b-9a4b-006d156226d0" providerId="ADAL" clId="{9993F15E-4E80-4BB7-BA9F-9F142F34A1DA}" dt="2025-03-02T19:56:25.613" v="1783"/>
            <ac:picMkLst>
              <pc:docMk/>
              <pc:sldMasterMk cId="2167501559" sldId="2147483700"/>
              <pc:sldLayoutMk cId="1027155194" sldId="2147483731"/>
              <ac:picMk id="9" creationId="{99DB2669-0F99-E381-D0E5-DE92E96B6780}"/>
            </ac:picMkLst>
          </pc:picChg>
        </pc:sldLayoutChg>
        <pc:sldLayoutChg chg="addSp modSp">
          <pc:chgData name="Sebastiano Meneghin" userId="9f12ac7e-519c-4a0b-9a4b-006d156226d0" providerId="ADAL" clId="{9993F15E-4E80-4BB7-BA9F-9F142F34A1DA}" dt="2025-03-02T19:56:28.563" v="1784"/>
          <pc:sldLayoutMkLst>
            <pc:docMk/>
            <pc:sldMasterMk cId="2167501559" sldId="2147483700"/>
            <pc:sldLayoutMk cId="14689555" sldId="2147483732"/>
          </pc:sldLayoutMkLst>
          <pc:picChg chg="add mod">
            <ac:chgData name="Sebastiano Meneghin" userId="9f12ac7e-519c-4a0b-9a4b-006d156226d0" providerId="ADAL" clId="{9993F15E-4E80-4BB7-BA9F-9F142F34A1DA}" dt="2025-03-02T19:56:28.563" v="1784"/>
            <ac:picMkLst>
              <pc:docMk/>
              <pc:sldMasterMk cId="2167501559" sldId="2147483700"/>
              <pc:sldLayoutMk cId="14689555" sldId="2147483732"/>
              <ac:picMk id="9" creationId="{E7ED2358-D992-71E4-477A-37BDCA7052EC}"/>
            </ac:picMkLst>
          </pc:picChg>
        </pc:sldLayoutChg>
        <pc:sldLayoutChg chg="addSp modSp">
          <pc:chgData name="Sebastiano Meneghin" userId="9f12ac7e-519c-4a0b-9a4b-006d156226d0" providerId="ADAL" clId="{9993F15E-4E80-4BB7-BA9F-9F142F34A1DA}" dt="2025-03-02T19:56:31.032" v="1785"/>
          <pc:sldLayoutMkLst>
            <pc:docMk/>
            <pc:sldMasterMk cId="2167501559" sldId="2147483700"/>
            <pc:sldLayoutMk cId="940386419" sldId="2147483733"/>
          </pc:sldLayoutMkLst>
          <pc:picChg chg="add mod">
            <ac:chgData name="Sebastiano Meneghin" userId="9f12ac7e-519c-4a0b-9a4b-006d156226d0" providerId="ADAL" clId="{9993F15E-4E80-4BB7-BA9F-9F142F34A1DA}" dt="2025-03-02T19:56:31.032" v="1785"/>
            <ac:picMkLst>
              <pc:docMk/>
              <pc:sldMasterMk cId="2167501559" sldId="2147483700"/>
              <pc:sldLayoutMk cId="940386419" sldId="2147483733"/>
              <ac:picMk id="10" creationId="{348CB8F3-423C-3763-4437-50BAF1869DE8}"/>
            </ac:picMkLst>
          </pc:picChg>
        </pc:sldLayoutChg>
        <pc:sldLayoutChg chg="addSp modSp">
          <pc:chgData name="Sebastiano Meneghin" userId="9f12ac7e-519c-4a0b-9a4b-006d156226d0" providerId="ADAL" clId="{9993F15E-4E80-4BB7-BA9F-9F142F34A1DA}" dt="2025-03-02T19:56:33.277" v="1786"/>
          <pc:sldLayoutMkLst>
            <pc:docMk/>
            <pc:sldMasterMk cId="2167501559" sldId="2147483700"/>
            <pc:sldLayoutMk cId="887047556" sldId="2147483734"/>
          </pc:sldLayoutMkLst>
          <pc:picChg chg="add mod">
            <ac:chgData name="Sebastiano Meneghin" userId="9f12ac7e-519c-4a0b-9a4b-006d156226d0" providerId="ADAL" clId="{9993F15E-4E80-4BB7-BA9F-9F142F34A1DA}" dt="2025-03-02T19:56:33.277" v="1786"/>
            <ac:picMkLst>
              <pc:docMk/>
              <pc:sldMasterMk cId="2167501559" sldId="2147483700"/>
              <pc:sldLayoutMk cId="887047556" sldId="2147483734"/>
              <ac:picMk id="11" creationId="{CD1901E5-B486-9501-AF25-69F498DC7652}"/>
            </ac:picMkLst>
          </pc:picChg>
        </pc:sldLayoutChg>
        <pc:sldLayoutChg chg="addSp modSp">
          <pc:chgData name="Sebastiano Meneghin" userId="9f12ac7e-519c-4a0b-9a4b-006d156226d0" providerId="ADAL" clId="{9993F15E-4E80-4BB7-BA9F-9F142F34A1DA}" dt="2025-03-02T19:56:35.373" v="1787"/>
          <pc:sldLayoutMkLst>
            <pc:docMk/>
            <pc:sldMasterMk cId="2167501559" sldId="2147483700"/>
            <pc:sldLayoutMk cId="2359671145" sldId="2147483735"/>
          </pc:sldLayoutMkLst>
          <pc:picChg chg="add mod">
            <ac:chgData name="Sebastiano Meneghin" userId="9f12ac7e-519c-4a0b-9a4b-006d156226d0" providerId="ADAL" clId="{9993F15E-4E80-4BB7-BA9F-9F142F34A1DA}" dt="2025-03-02T19:56:35.373" v="1787"/>
            <ac:picMkLst>
              <pc:docMk/>
              <pc:sldMasterMk cId="2167501559" sldId="2147483700"/>
              <pc:sldLayoutMk cId="2359671145" sldId="2147483735"/>
              <ac:picMk id="6" creationId="{1C80D753-CC23-2C02-FB96-F3725C68E3A1}"/>
            </ac:picMkLst>
          </pc:picChg>
        </pc:sldLayoutChg>
        <pc:sldLayoutChg chg="addSp modSp">
          <pc:chgData name="Sebastiano Meneghin" userId="9f12ac7e-519c-4a0b-9a4b-006d156226d0" providerId="ADAL" clId="{9993F15E-4E80-4BB7-BA9F-9F142F34A1DA}" dt="2025-03-02T19:56:37.806" v="1788"/>
          <pc:sldLayoutMkLst>
            <pc:docMk/>
            <pc:sldMasterMk cId="2167501559" sldId="2147483700"/>
            <pc:sldLayoutMk cId="4270194827" sldId="2147483736"/>
          </pc:sldLayoutMkLst>
          <pc:picChg chg="add mod">
            <ac:chgData name="Sebastiano Meneghin" userId="9f12ac7e-519c-4a0b-9a4b-006d156226d0" providerId="ADAL" clId="{9993F15E-4E80-4BB7-BA9F-9F142F34A1DA}" dt="2025-03-02T19:56:37.806" v="1788"/>
            <ac:picMkLst>
              <pc:docMk/>
              <pc:sldMasterMk cId="2167501559" sldId="2147483700"/>
              <pc:sldLayoutMk cId="4270194827" sldId="2147483736"/>
              <ac:picMk id="7" creationId="{52732277-972B-601D-91A5-91CA55782FE1}"/>
            </ac:picMkLst>
          </pc:picChg>
        </pc:sldLayoutChg>
        <pc:sldLayoutChg chg="addSp modSp">
          <pc:chgData name="Sebastiano Meneghin" userId="9f12ac7e-519c-4a0b-9a4b-006d156226d0" providerId="ADAL" clId="{9993F15E-4E80-4BB7-BA9F-9F142F34A1DA}" dt="2025-03-02T19:56:39.897" v="1789"/>
          <pc:sldLayoutMkLst>
            <pc:docMk/>
            <pc:sldMasterMk cId="2167501559" sldId="2147483700"/>
            <pc:sldLayoutMk cId="61942101" sldId="2147483737"/>
          </pc:sldLayoutMkLst>
          <pc:picChg chg="add mod">
            <ac:chgData name="Sebastiano Meneghin" userId="9f12ac7e-519c-4a0b-9a4b-006d156226d0" providerId="ADAL" clId="{9993F15E-4E80-4BB7-BA9F-9F142F34A1DA}" dt="2025-03-02T19:56:39.897" v="1789"/>
            <ac:picMkLst>
              <pc:docMk/>
              <pc:sldMasterMk cId="2167501559" sldId="2147483700"/>
              <pc:sldLayoutMk cId="61942101" sldId="2147483737"/>
              <ac:picMk id="7" creationId="{DC92505D-2A7D-C497-2A0E-4FC12F6C58F3}"/>
            </ac:picMkLst>
          </pc:picChg>
        </pc:sldLayoutChg>
        <pc:sldLayoutChg chg="addSp modSp">
          <pc:chgData name="Sebastiano Meneghin" userId="9f12ac7e-519c-4a0b-9a4b-006d156226d0" providerId="ADAL" clId="{9993F15E-4E80-4BB7-BA9F-9F142F34A1DA}" dt="2025-03-02T19:56:45.049" v="1790"/>
          <pc:sldLayoutMkLst>
            <pc:docMk/>
            <pc:sldMasterMk cId="2167501559" sldId="2147483700"/>
            <pc:sldLayoutMk cId="2397086221" sldId="2147483740"/>
          </pc:sldLayoutMkLst>
          <pc:picChg chg="add mod">
            <ac:chgData name="Sebastiano Meneghin" userId="9f12ac7e-519c-4a0b-9a4b-006d156226d0" providerId="ADAL" clId="{9993F15E-4E80-4BB7-BA9F-9F142F34A1DA}" dt="2025-03-02T19:56:45.049" v="1790"/>
            <ac:picMkLst>
              <pc:docMk/>
              <pc:sldMasterMk cId="2167501559" sldId="2147483700"/>
              <pc:sldLayoutMk cId="2397086221" sldId="2147483740"/>
              <ac:picMk id="5" creationId="{543C7AA0-D524-CE2F-089D-3AE2FC30E978}"/>
            </ac:picMkLst>
          </pc:picChg>
        </pc:sldLayoutChg>
        <pc:sldLayoutChg chg="addSp modSp">
          <pc:chgData name="Sebastiano Meneghin" userId="9f12ac7e-519c-4a0b-9a4b-006d156226d0" providerId="ADAL" clId="{9993F15E-4E80-4BB7-BA9F-9F142F34A1DA}" dt="2025-03-02T19:56:48.093" v="1791"/>
          <pc:sldLayoutMkLst>
            <pc:docMk/>
            <pc:sldMasterMk cId="2167501559" sldId="2147483700"/>
            <pc:sldLayoutMk cId="2287568957" sldId="2147483741"/>
          </pc:sldLayoutMkLst>
          <pc:picChg chg="add mod">
            <ac:chgData name="Sebastiano Meneghin" userId="9f12ac7e-519c-4a0b-9a4b-006d156226d0" providerId="ADAL" clId="{9993F15E-4E80-4BB7-BA9F-9F142F34A1DA}" dt="2025-03-02T19:56:48.093" v="1791"/>
            <ac:picMkLst>
              <pc:docMk/>
              <pc:sldMasterMk cId="2167501559" sldId="2147483700"/>
              <pc:sldLayoutMk cId="2287568957" sldId="2147483741"/>
              <ac:picMk id="7" creationId="{961A63EB-DE30-EEB2-8BF1-892B94B24AB0}"/>
            </ac:picMkLst>
          </pc:picChg>
        </pc:sldLayoutChg>
        <pc:sldLayoutChg chg="addSp modSp">
          <pc:chgData name="Sebastiano Meneghin" userId="9f12ac7e-519c-4a0b-9a4b-006d156226d0" providerId="ADAL" clId="{9993F15E-4E80-4BB7-BA9F-9F142F34A1DA}" dt="2025-03-02T19:56:50.290" v="1792"/>
          <pc:sldLayoutMkLst>
            <pc:docMk/>
            <pc:sldMasterMk cId="2167501559" sldId="2147483700"/>
            <pc:sldLayoutMk cId="3325904307" sldId="2147483742"/>
          </pc:sldLayoutMkLst>
          <pc:picChg chg="add mod">
            <ac:chgData name="Sebastiano Meneghin" userId="9f12ac7e-519c-4a0b-9a4b-006d156226d0" providerId="ADAL" clId="{9993F15E-4E80-4BB7-BA9F-9F142F34A1DA}" dt="2025-03-02T19:56:50.290" v="1792"/>
            <ac:picMkLst>
              <pc:docMk/>
              <pc:sldMasterMk cId="2167501559" sldId="2147483700"/>
              <pc:sldLayoutMk cId="3325904307" sldId="2147483742"/>
              <ac:picMk id="3" creationId="{87EFB719-DC03-03AB-C731-EF8C61EC0032}"/>
            </ac:picMkLst>
          </pc:picChg>
        </pc:sldLayoutChg>
        <pc:sldLayoutChg chg="addSp modSp">
          <pc:chgData name="Sebastiano Meneghin" userId="9f12ac7e-519c-4a0b-9a4b-006d156226d0" providerId="ADAL" clId="{9993F15E-4E80-4BB7-BA9F-9F142F34A1DA}" dt="2025-03-02T19:56:53.835" v="1793"/>
          <pc:sldLayoutMkLst>
            <pc:docMk/>
            <pc:sldMasterMk cId="2167501559" sldId="2147483700"/>
            <pc:sldLayoutMk cId="4022159993" sldId="2147483745"/>
          </pc:sldLayoutMkLst>
          <pc:picChg chg="add mod">
            <ac:chgData name="Sebastiano Meneghin" userId="9f12ac7e-519c-4a0b-9a4b-006d156226d0" providerId="ADAL" clId="{9993F15E-4E80-4BB7-BA9F-9F142F34A1DA}" dt="2025-03-02T19:56:53.835" v="1793"/>
            <ac:picMkLst>
              <pc:docMk/>
              <pc:sldMasterMk cId="2167501559" sldId="2147483700"/>
              <pc:sldLayoutMk cId="4022159993" sldId="2147483745"/>
              <ac:picMk id="2" creationId="{11D9E8B1-58ED-AC91-24D0-F6699AC45774}"/>
            </ac:picMkLst>
          </pc:picChg>
        </pc:sldLayoutChg>
        <pc:sldLayoutChg chg="addSp modSp">
          <pc:chgData name="Sebastiano Meneghin" userId="9f12ac7e-519c-4a0b-9a4b-006d156226d0" providerId="ADAL" clId="{9993F15E-4E80-4BB7-BA9F-9F142F34A1DA}" dt="2025-03-02T19:56:55.803" v="1794"/>
          <pc:sldLayoutMkLst>
            <pc:docMk/>
            <pc:sldMasterMk cId="2167501559" sldId="2147483700"/>
            <pc:sldLayoutMk cId="3010596755" sldId="2147483746"/>
          </pc:sldLayoutMkLst>
          <pc:picChg chg="add mod">
            <ac:chgData name="Sebastiano Meneghin" userId="9f12ac7e-519c-4a0b-9a4b-006d156226d0" providerId="ADAL" clId="{9993F15E-4E80-4BB7-BA9F-9F142F34A1DA}" dt="2025-03-02T19:56:55.803" v="1794"/>
            <ac:picMkLst>
              <pc:docMk/>
              <pc:sldMasterMk cId="2167501559" sldId="2147483700"/>
              <pc:sldLayoutMk cId="3010596755" sldId="2147483746"/>
              <ac:picMk id="6" creationId="{70DC2055-D111-7139-975F-AFE437F6541A}"/>
            </ac:picMkLst>
          </pc:picChg>
        </pc:sldLayoutChg>
        <pc:sldLayoutChg chg="addSp modSp">
          <pc:chgData name="Sebastiano Meneghin" userId="9f12ac7e-519c-4a0b-9a4b-006d156226d0" providerId="ADAL" clId="{9993F15E-4E80-4BB7-BA9F-9F142F34A1DA}" dt="2025-03-02T19:56:58.618" v="1795"/>
          <pc:sldLayoutMkLst>
            <pc:docMk/>
            <pc:sldMasterMk cId="2167501559" sldId="2147483700"/>
            <pc:sldLayoutMk cId="3172743475" sldId="2147483747"/>
          </pc:sldLayoutMkLst>
          <pc:picChg chg="add mod">
            <ac:chgData name="Sebastiano Meneghin" userId="9f12ac7e-519c-4a0b-9a4b-006d156226d0" providerId="ADAL" clId="{9993F15E-4E80-4BB7-BA9F-9F142F34A1DA}" dt="2025-03-02T19:56:58.618" v="1795"/>
            <ac:picMkLst>
              <pc:docMk/>
              <pc:sldMasterMk cId="2167501559" sldId="2147483700"/>
              <pc:sldLayoutMk cId="3172743475" sldId="2147483747"/>
              <ac:picMk id="2" creationId="{8BFAEBD4-1C3F-5CF2-58C7-88EA530DA38E}"/>
            </ac:picMkLst>
          </pc:picChg>
        </pc:sldLayoutChg>
      </pc:sldMasterChg>
    </pc:docChg>
  </pc:docChgLst>
  <pc:docChgLst>
    <pc:chgData name="Sebastiano Meneghin" userId="9f12ac7e-519c-4a0b-9a4b-006d156226d0" providerId="ADAL" clId="{32D45FA1-20A9-41C2-A759-0C9E76900CBF}"/>
    <pc:docChg chg="undo redo custSel addSld delSld modSld sldOrd">
      <pc:chgData name="Sebastiano Meneghin" userId="9f12ac7e-519c-4a0b-9a4b-006d156226d0" providerId="ADAL" clId="{32D45FA1-20A9-41C2-A759-0C9E76900CBF}" dt="2025-02-24T23:58:39.170" v="40173" actId="20577"/>
      <pc:docMkLst>
        <pc:docMk/>
      </pc:docMkLst>
      <pc:sldChg chg="modSp mod modShow">
        <pc:chgData name="Sebastiano Meneghin" userId="9f12ac7e-519c-4a0b-9a4b-006d156226d0" providerId="ADAL" clId="{32D45FA1-20A9-41C2-A759-0C9E76900CBF}" dt="2025-02-24T23:22:56.314" v="40064" actId="729"/>
        <pc:sldMkLst>
          <pc:docMk/>
          <pc:sldMk cId="208122748" sldId="256"/>
        </pc:sldMkLst>
        <pc:spChg chg="mod">
          <ac:chgData name="Sebastiano Meneghin" userId="9f12ac7e-519c-4a0b-9a4b-006d156226d0" providerId="ADAL" clId="{32D45FA1-20A9-41C2-A759-0C9E76900CBF}" dt="2025-02-23T23:04:46.648" v="8337" actId="20577"/>
          <ac:spMkLst>
            <pc:docMk/>
            <pc:sldMk cId="208122748" sldId="256"/>
            <ac:spMk id="4" creationId="{35B07F06-6EA7-7E2D-1EF1-26B024DA7650}"/>
          </ac:spMkLst>
        </pc:spChg>
      </pc:sldChg>
      <pc:sldChg chg="del">
        <pc:chgData name="Sebastiano Meneghin" userId="9f12ac7e-519c-4a0b-9a4b-006d156226d0" providerId="ADAL" clId="{32D45FA1-20A9-41C2-A759-0C9E76900CBF}" dt="2025-02-23T21:11:39.554" v="4817" actId="47"/>
        <pc:sldMkLst>
          <pc:docMk/>
          <pc:sldMk cId="1965575345" sldId="257"/>
        </pc:sldMkLst>
      </pc:sldChg>
      <pc:sldChg chg="del">
        <pc:chgData name="Sebastiano Meneghin" userId="9f12ac7e-519c-4a0b-9a4b-006d156226d0" providerId="ADAL" clId="{32D45FA1-20A9-41C2-A759-0C9E76900CBF}" dt="2025-02-23T21:11:36.938" v="4816" actId="47"/>
        <pc:sldMkLst>
          <pc:docMk/>
          <pc:sldMk cId="1375005043" sldId="258"/>
        </pc:sldMkLst>
      </pc:sldChg>
      <pc:sldChg chg="del">
        <pc:chgData name="Sebastiano Meneghin" userId="9f12ac7e-519c-4a0b-9a4b-006d156226d0" providerId="ADAL" clId="{32D45FA1-20A9-41C2-A759-0C9E76900CBF}" dt="2025-02-23T21:11:35.254" v="4815" actId="47"/>
        <pc:sldMkLst>
          <pc:docMk/>
          <pc:sldMk cId="3473794687" sldId="259"/>
        </pc:sldMkLst>
      </pc:sldChg>
      <pc:sldChg chg="modSp mod modNotesTx">
        <pc:chgData name="Sebastiano Meneghin" userId="9f12ac7e-519c-4a0b-9a4b-006d156226d0" providerId="ADAL" clId="{32D45FA1-20A9-41C2-A759-0C9E76900CBF}" dt="2025-02-23T23:14:08.192" v="9591" actId="1035"/>
        <pc:sldMkLst>
          <pc:docMk/>
          <pc:sldMk cId="214614124" sldId="260"/>
        </pc:sldMkLst>
        <pc:spChg chg="mod">
          <ac:chgData name="Sebastiano Meneghin" userId="9f12ac7e-519c-4a0b-9a4b-006d156226d0" providerId="ADAL" clId="{32D45FA1-20A9-41C2-A759-0C9E76900CBF}" dt="2025-02-23T23:09:32.622" v="8850" actId="20577"/>
          <ac:spMkLst>
            <pc:docMk/>
            <pc:sldMk cId="214614124" sldId="260"/>
            <ac:spMk id="7" creationId="{08072033-4A6D-E4B2-6F1E-87B2192E8D0F}"/>
          </ac:spMkLst>
        </pc:spChg>
        <pc:picChg chg="mod">
          <ac:chgData name="Sebastiano Meneghin" userId="9f12ac7e-519c-4a0b-9a4b-006d156226d0" providerId="ADAL" clId="{32D45FA1-20A9-41C2-A759-0C9E76900CBF}" dt="2025-02-23T23:14:08.192" v="9591" actId="1035"/>
          <ac:picMkLst>
            <pc:docMk/>
            <pc:sldMk cId="214614124" sldId="260"/>
            <ac:picMk id="6" creationId="{9F59BF58-09FE-31D3-9CF0-693C39E6695A}"/>
          </ac:picMkLst>
        </pc:picChg>
      </pc:sldChg>
      <pc:sldChg chg="modSp mod modNotesTx">
        <pc:chgData name="Sebastiano Meneghin" userId="9f12ac7e-519c-4a0b-9a4b-006d156226d0" providerId="ADAL" clId="{32D45FA1-20A9-41C2-A759-0C9E76900CBF}" dt="2025-02-23T23:23:52.352" v="10373" actId="20577"/>
        <pc:sldMkLst>
          <pc:docMk/>
          <pc:sldMk cId="3546674408" sldId="261"/>
        </pc:sldMkLst>
        <pc:spChg chg="mod">
          <ac:chgData name="Sebastiano Meneghin" userId="9f12ac7e-519c-4a0b-9a4b-006d156226d0" providerId="ADAL" clId="{32D45FA1-20A9-41C2-A759-0C9E76900CBF}" dt="2025-02-23T23:23:52.352" v="10373" actId="20577"/>
          <ac:spMkLst>
            <pc:docMk/>
            <pc:sldMk cId="3546674408" sldId="261"/>
            <ac:spMk id="10" creationId="{DBBABBDC-DECB-0B5B-6FF9-D5058748C5ED}"/>
          </ac:spMkLst>
        </pc:spChg>
        <pc:spChg chg="mod">
          <ac:chgData name="Sebastiano Meneghin" userId="9f12ac7e-519c-4a0b-9a4b-006d156226d0" providerId="ADAL" clId="{32D45FA1-20A9-41C2-A759-0C9E76900CBF}" dt="2025-02-23T23:16:21.035" v="9679" actId="20577"/>
          <ac:spMkLst>
            <pc:docMk/>
            <pc:sldMk cId="3546674408" sldId="261"/>
            <ac:spMk id="75" creationId="{79333FF3-7864-A25E-D31B-7CF7601D32FA}"/>
          </ac:spMkLst>
        </pc:spChg>
      </pc:sldChg>
      <pc:sldChg chg="modSp mod">
        <pc:chgData name="Sebastiano Meneghin" userId="9f12ac7e-519c-4a0b-9a4b-006d156226d0" providerId="ADAL" clId="{32D45FA1-20A9-41C2-A759-0C9E76900CBF}" dt="2025-02-23T23:38:54.585" v="13156" actId="20577"/>
        <pc:sldMkLst>
          <pc:docMk/>
          <pc:sldMk cId="1956147013" sldId="263"/>
        </pc:sldMkLst>
      </pc:sldChg>
      <pc:sldChg chg="mod ord modShow">
        <pc:chgData name="Sebastiano Meneghin" userId="9f12ac7e-519c-4a0b-9a4b-006d156226d0" providerId="ADAL" clId="{32D45FA1-20A9-41C2-A759-0C9E76900CBF}" dt="2025-02-23T22:24:37.604" v="8046"/>
        <pc:sldMkLst>
          <pc:docMk/>
          <pc:sldMk cId="1878867990" sldId="267"/>
        </pc:sldMkLst>
      </pc:sldChg>
      <pc:sldChg chg="modSp mod modNotesTx">
        <pc:chgData name="Sebastiano Meneghin" userId="9f12ac7e-519c-4a0b-9a4b-006d156226d0" providerId="ADAL" clId="{32D45FA1-20A9-41C2-A759-0C9E76900CBF}" dt="2025-02-23T23:56:02.597" v="16700" actId="20577"/>
        <pc:sldMkLst>
          <pc:docMk/>
          <pc:sldMk cId="1618204065" sldId="268"/>
        </pc:sldMkLst>
      </pc:sldChg>
      <pc:sldChg chg="addSp modSp del mod">
        <pc:chgData name="Sebastiano Meneghin" userId="9f12ac7e-519c-4a0b-9a4b-006d156226d0" providerId="ADAL" clId="{32D45FA1-20A9-41C2-A759-0C9E76900CBF}" dt="2025-02-23T22:02:27.035" v="6459" actId="47"/>
        <pc:sldMkLst>
          <pc:docMk/>
          <pc:sldMk cId="3450169793" sldId="269"/>
        </pc:sldMkLst>
      </pc:sldChg>
      <pc:sldChg chg="addSp delSp modSp add mod modNotesTx">
        <pc:chgData name="Sebastiano Meneghin" userId="9f12ac7e-519c-4a0b-9a4b-006d156226d0" providerId="ADAL" clId="{32D45FA1-20A9-41C2-A759-0C9E76900CBF}" dt="2025-02-24T22:27:17.320" v="35451" actId="20577"/>
        <pc:sldMkLst>
          <pc:docMk/>
          <pc:sldMk cId="255484024" sldId="276"/>
        </pc:sldMkLst>
        <pc:spChg chg="mod">
          <ac:chgData name="Sebastiano Meneghin" userId="9f12ac7e-519c-4a0b-9a4b-006d156226d0" providerId="ADAL" clId="{32D45FA1-20A9-41C2-A759-0C9E76900CBF}" dt="2025-02-24T22:27:17.320" v="35451" actId="20577"/>
          <ac:spMkLst>
            <pc:docMk/>
            <pc:sldMk cId="255484024" sldId="276"/>
            <ac:spMk id="2" creationId="{92168FBD-D179-2DE7-8631-BBDAA6884E99}"/>
          </ac:spMkLst>
        </pc:spChg>
      </pc:sldChg>
      <pc:sldChg chg="modSp mod modNotesTx">
        <pc:chgData name="Sebastiano Meneghin" userId="9f12ac7e-519c-4a0b-9a4b-006d156226d0" providerId="ADAL" clId="{32D45FA1-20A9-41C2-A759-0C9E76900CBF}" dt="2025-02-23T23:22:03.950" v="10341" actId="20577"/>
        <pc:sldMkLst>
          <pc:docMk/>
          <pc:sldMk cId="903744028" sldId="289"/>
        </pc:sldMkLst>
      </pc:sldChg>
      <pc:sldChg chg="modSp mod modNotesTx">
        <pc:chgData name="Sebastiano Meneghin" userId="9f12ac7e-519c-4a0b-9a4b-006d156226d0" providerId="ADAL" clId="{32D45FA1-20A9-41C2-A759-0C9E76900CBF}" dt="2025-02-23T23:28:14.250" v="11325" actId="20577"/>
        <pc:sldMkLst>
          <pc:docMk/>
          <pc:sldMk cId="1985852404" sldId="291"/>
        </pc:sldMkLst>
      </pc:sldChg>
      <pc:sldChg chg="mod ord modShow">
        <pc:chgData name="Sebastiano Meneghin" userId="9f12ac7e-519c-4a0b-9a4b-006d156226d0" providerId="ADAL" clId="{32D45FA1-20A9-41C2-A759-0C9E76900CBF}" dt="2025-02-23T22:24:37.604" v="8046"/>
        <pc:sldMkLst>
          <pc:docMk/>
          <pc:sldMk cId="3291054752" sldId="293"/>
        </pc:sldMkLst>
      </pc:sldChg>
      <pc:sldChg chg="mod ord modShow">
        <pc:chgData name="Sebastiano Meneghin" userId="9f12ac7e-519c-4a0b-9a4b-006d156226d0" providerId="ADAL" clId="{32D45FA1-20A9-41C2-A759-0C9E76900CBF}" dt="2025-02-23T22:24:37.604" v="8046"/>
        <pc:sldMkLst>
          <pc:docMk/>
          <pc:sldMk cId="152379497" sldId="294"/>
        </pc:sldMkLst>
      </pc:sldChg>
      <pc:sldChg chg="modSp mod ord modShow modNotesTx">
        <pc:chgData name="Sebastiano Meneghin" userId="9f12ac7e-519c-4a0b-9a4b-006d156226d0" providerId="ADAL" clId="{32D45FA1-20A9-41C2-A759-0C9E76900CBF}" dt="2025-02-23T22:24:37.604" v="8046"/>
        <pc:sldMkLst>
          <pc:docMk/>
          <pc:sldMk cId="1690291538" sldId="299"/>
        </pc:sldMkLst>
        <pc:spChg chg="mod">
          <ac:chgData name="Sebastiano Meneghin" userId="9f12ac7e-519c-4a0b-9a4b-006d156226d0" providerId="ADAL" clId="{32D45FA1-20A9-41C2-A759-0C9E76900CBF}" dt="2025-02-23T21:08:05.160" v="4596" actId="6549"/>
          <ac:spMkLst>
            <pc:docMk/>
            <pc:sldMk cId="1690291538" sldId="299"/>
            <ac:spMk id="6" creationId="{070AD259-46B5-80D8-577A-FA4CA57EFFAC}"/>
          </ac:spMkLst>
        </pc:spChg>
      </pc:sldChg>
      <pc:sldChg chg="addSp delSp modSp add mod ord modNotesTx">
        <pc:chgData name="Sebastiano Meneghin" userId="9f12ac7e-519c-4a0b-9a4b-006d156226d0" providerId="ADAL" clId="{32D45FA1-20A9-41C2-A759-0C9E76900CBF}" dt="2025-02-24T22:37:57.438" v="36075" actId="1036"/>
        <pc:sldMkLst>
          <pc:docMk/>
          <pc:sldMk cId="1552362079" sldId="300"/>
        </pc:sldMkLst>
        <pc:spChg chg="add mod">
          <ac:chgData name="Sebastiano Meneghin" userId="9f12ac7e-519c-4a0b-9a4b-006d156226d0" providerId="ADAL" clId="{32D45FA1-20A9-41C2-A759-0C9E76900CBF}" dt="2025-02-24T22:37:57.438" v="36075" actId="1036"/>
          <ac:spMkLst>
            <pc:docMk/>
            <pc:sldMk cId="1552362079" sldId="300"/>
            <ac:spMk id="2" creationId="{6A780B83-F93B-81C9-FD17-BBA1A6D7C374}"/>
          </ac:spMkLst>
        </pc:spChg>
        <pc:spChg chg="add mod">
          <ac:chgData name="Sebastiano Meneghin" userId="9f12ac7e-519c-4a0b-9a4b-006d156226d0" providerId="ADAL" clId="{32D45FA1-20A9-41C2-A759-0C9E76900CBF}" dt="2025-02-24T22:36:53.314" v="36007" actId="1038"/>
          <ac:spMkLst>
            <pc:docMk/>
            <pc:sldMk cId="1552362079" sldId="300"/>
            <ac:spMk id="3" creationId="{95760511-F797-3C64-94D5-C81FACFFC6E4}"/>
          </ac:spMkLst>
        </pc:spChg>
        <pc:spChg chg="add mod">
          <ac:chgData name="Sebastiano Meneghin" userId="9f12ac7e-519c-4a0b-9a4b-006d156226d0" providerId="ADAL" clId="{32D45FA1-20A9-41C2-A759-0C9E76900CBF}" dt="2025-02-24T22:37:08.161" v="36057" actId="1037"/>
          <ac:spMkLst>
            <pc:docMk/>
            <pc:sldMk cId="1552362079" sldId="300"/>
            <ac:spMk id="4" creationId="{B7537169-3237-A8A4-9A0D-4070882B0E50}"/>
          </ac:spMkLst>
        </pc:spChg>
        <pc:spChg chg="mod">
          <ac:chgData name="Sebastiano Meneghin" userId="9f12ac7e-519c-4a0b-9a4b-006d156226d0" providerId="ADAL" clId="{32D45FA1-20A9-41C2-A759-0C9E76900CBF}" dt="2025-02-23T22:13:10.133" v="7937" actId="20577"/>
          <ac:spMkLst>
            <pc:docMk/>
            <pc:sldMk cId="1552362079" sldId="300"/>
            <ac:spMk id="8" creationId="{C4A9138B-35E4-983E-0583-D4CD7443CFA5}"/>
          </ac:spMkLst>
        </pc:spChg>
        <pc:picChg chg="mod modCrop">
          <ac:chgData name="Sebastiano Meneghin" userId="9f12ac7e-519c-4a0b-9a4b-006d156226d0" providerId="ADAL" clId="{32D45FA1-20A9-41C2-A759-0C9E76900CBF}" dt="2025-02-24T22:36:53.314" v="36007" actId="1038"/>
          <ac:picMkLst>
            <pc:docMk/>
            <pc:sldMk cId="1552362079" sldId="300"/>
            <ac:picMk id="5" creationId="{D4564829-BAF3-1445-334E-9F16430A50BA}"/>
          </ac:picMkLst>
        </pc:picChg>
      </pc:sldChg>
      <pc:sldChg chg="addSp delSp modSp add del mod modClrScheme chgLayout modNotesTx">
        <pc:chgData name="Sebastiano Meneghin" userId="9f12ac7e-519c-4a0b-9a4b-006d156226d0" providerId="ADAL" clId="{32D45FA1-20A9-41C2-A759-0C9E76900CBF}" dt="2025-02-24T22:32:51.566" v="35769" actId="1038"/>
        <pc:sldMkLst>
          <pc:docMk/>
          <pc:sldMk cId="1946091806" sldId="307"/>
        </pc:sldMkLst>
        <pc:spChg chg="mod ord">
          <ac:chgData name="Sebastiano Meneghin" userId="9f12ac7e-519c-4a0b-9a4b-006d156226d0" providerId="ADAL" clId="{32D45FA1-20A9-41C2-A759-0C9E76900CBF}" dt="2025-02-24T21:46:32.748" v="31167" actId="700"/>
          <ac:spMkLst>
            <pc:docMk/>
            <pc:sldMk cId="1946091806" sldId="307"/>
            <ac:spMk id="2" creationId="{9233BAD4-A433-CF62-87F7-C1BD29E4981E}"/>
          </ac:spMkLst>
        </pc:spChg>
      </pc:sldChg>
      <pc:sldChg chg="add del">
        <pc:chgData name="Sebastiano Meneghin" userId="9f12ac7e-519c-4a0b-9a4b-006d156226d0" providerId="ADAL" clId="{32D45FA1-20A9-41C2-A759-0C9E76900CBF}" dt="2025-02-24T22:04:14.643" v="33110" actId="47"/>
        <pc:sldMkLst>
          <pc:docMk/>
          <pc:sldMk cId="704443443" sldId="308"/>
        </pc:sldMkLst>
      </pc:sldChg>
      <pc:sldChg chg="add del">
        <pc:chgData name="Sebastiano Meneghin" userId="9f12ac7e-519c-4a0b-9a4b-006d156226d0" providerId="ADAL" clId="{32D45FA1-20A9-41C2-A759-0C9E76900CBF}" dt="2025-02-24T22:04:15.507" v="33111" actId="47"/>
        <pc:sldMkLst>
          <pc:docMk/>
          <pc:sldMk cId="1390427438" sldId="309"/>
        </pc:sldMkLst>
      </pc:sldChg>
      <pc:sldChg chg="modSp add del mod">
        <pc:chgData name="Sebastiano Meneghin" userId="9f12ac7e-519c-4a0b-9a4b-006d156226d0" providerId="ADAL" clId="{32D45FA1-20A9-41C2-A759-0C9E76900CBF}" dt="2025-02-24T22:04:34.527" v="33113" actId="47"/>
        <pc:sldMkLst>
          <pc:docMk/>
          <pc:sldMk cId="657633867" sldId="311"/>
        </pc:sldMkLst>
      </pc:sldChg>
      <pc:sldChg chg="modSp mod modNotesTx">
        <pc:chgData name="Sebastiano Meneghin" userId="9f12ac7e-519c-4a0b-9a4b-006d156226d0" providerId="ADAL" clId="{32D45FA1-20A9-41C2-A759-0C9E76900CBF}" dt="2025-02-23T23:50:58.700" v="15898" actId="20577"/>
        <pc:sldMkLst>
          <pc:docMk/>
          <pc:sldMk cId="4203550171" sldId="316"/>
        </pc:sldMkLst>
      </pc:sldChg>
      <pc:sldChg chg="del mod ord modShow">
        <pc:chgData name="Sebastiano Meneghin" userId="9f12ac7e-519c-4a0b-9a4b-006d156226d0" providerId="ADAL" clId="{32D45FA1-20A9-41C2-A759-0C9E76900CBF}" dt="2025-02-23T21:11:32.439" v="4814" actId="47"/>
        <pc:sldMkLst>
          <pc:docMk/>
          <pc:sldMk cId="3393099982" sldId="317"/>
        </pc:sldMkLst>
      </pc:sldChg>
      <pc:sldChg chg="ord">
        <pc:chgData name="Sebastiano Meneghin" userId="9f12ac7e-519c-4a0b-9a4b-006d156226d0" providerId="ADAL" clId="{32D45FA1-20A9-41C2-A759-0C9E76900CBF}" dt="2025-02-23T22:24:37.604" v="8046"/>
        <pc:sldMkLst>
          <pc:docMk/>
          <pc:sldMk cId="1488092892" sldId="324"/>
        </pc:sldMkLst>
      </pc:sldChg>
      <pc:sldChg chg="addSp delSp modSp mod modClrScheme chgLayout">
        <pc:chgData name="Sebastiano Meneghin" userId="9f12ac7e-519c-4a0b-9a4b-006d156226d0" providerId="ADAL" clId="{32D45FA1-20A9-41C2-A759-0C9E76900CBF}" dt="2025-02-24T22:33:56.398" v="35780" actId="478"/>
        <pc:sldMkLst>
          <pc:docMk/>
          <pc:sldMk cId="2589448265" sldId="326"/>
        </pc:sldMkLst>
        <pc:spChg chg="mod ord">
          <ac:chgData name="Sebastiano Meneghin" userId="9f12ac7e-519c-4a0b-9a4b-006d156226d0" providerId="ADAL" clId="{32D45FA1-20A9-41C2-A759-0C9E76900CBF}" dt="2025-02-24T22:33:30.660" v="35776" actId="700"/>
          <ac:spMkLst>
            <pc:docMk/>
            <pc:sldMk cId="2589448265" sldId="326"/>
            <ac:spMk id="2" creationId="{1633E1A0-B55B-81AD-CCB0-B0B935B81E83}"/>
          </ac:spMkLst>
        </pc:spChg>
        <pc:spChg chg="mod">
          <ac:chgData name="Sebastiano Meneghin" userId="9f12ac7e-519c-4a0b-9a4b-006d156226d0" providerId="ADAL" clId="{32D45FA1-20A9-41C2-A759-0C9E76900CBF}" dt="2025-02-23T23:04:55.166" v="8347" actId="20577"/>
          <ac:spMkLst>
            <pc:docMk/>
            <pc:sldMk cId="2589448265" sldId="326"/>
            <ac:spMk id="21" creationId="{5EEB5C54-91ED-9476-FA8F-9FC315798FEB}"/>
          </ac:spMkLst>
        </pc:spChg>
        <pc:spChg chg="mod">
          <ac:chgData name="Sebastiano Meneghin" userId="9f12ac7e-519c-4a0b-9a4b-006d156226d0" providerId="ADAL" clId="{32D45FA1-20A9-41C2-A759-0C9E76900CBF}" dt="2025-02-23T23:05:02.752" v="8348" actId="20577"/>
          <ac:spMkLst>
            <pc:docMk/>
            <pc:sldMk cId="2589448265" sldId="326"/>
            <ac:spMk id="22" creationId="{F5D6E868-ECDE-609C-5C1E-A39B71F55C25}"/>
          </ac:spMkLst>
        </pc:spChg>
      </pc:sldChg>
      <pc:sldChg chg="delSp modSp mod">
        <pc:chgData name="Sebastiano Meneghin" userId="9f12ac7e-519c-4a0b-9a4b-006d156226d0" providerId="ADAL" clId="{32D45FA1-20A9-41C2-A759-0C9E76900CBF}" dt="2025-02-23T23:22:20.504" v="10343" actId="1076"/>
        <pc:sldMkLst>
          <pc:docMk/>
          <pc:sldMk cId="1098455436" sldId="327"/>
        </pc:sldMkLst>
        <pc:spChg chg="mod">
          <ac:chgData name="Sebastiano Meneghin" userId="9f12ac7e-519c-4a0b-9a4b-006d156226d0" providerId="ADAL" clId="{32D45FA1-20A9-41C2-A759-0C9E76900CBF}" dt="2025-02-23T23:14:44.697" v="9650" actId="20577"/>
          <ac:spMkLst>
            <pc:docMk/>
            <pc:sldMk cId="1098455436" sldId="327"/>
            <ac:spMk id="11" creationId="{32F0BC2D-3C6C-BF2F-A5B1-BB873ED91F43}"/>
          </ac:spMkLst>
        </pc:spChg>
        <pc:picChg chg="mod">
          <ac:chgData name="Sebastiano Meneghin" userId="9f12ac7e-519c-4a0b-9a4b-006d156226d0" providerId="ADAL" clId="{32D45FA1-20A9-41C2-A759-0C9E76900CBF}" dt="2025-02-23T23:22:20.504" v="10343" actId="1076"/>
          <ac:picMkLst>
            <pc:docMk/>
            <pc:sldMk cId="1098455436" sldId="327"/>
            <ac:picMk id="13" creationId="{AB8EBA44-BF22-B7EA-9A05-CABBF3F6FE2F}"/>
          </ac:picMkLst>
        </pc:picChg>
      </pc:sldChg>
      <pc:sldChg chg="addSp modSp mod modNotesTx">
        <pc:chgData name="Sebastiano Meneghin" userId="9f12ac7e-519c-4a0b-9a4b-006d156226d0" providerId="ADAL" clId="{32D45FA1-20A9-41C2-A759-0C9E76900CBF}" dt="2025-02-23T23:33:03.356" v="12074" actId="20577"/>
        <pc:sldMkLst>
          <pc:docMk/>
          <pc:sldMk cId="3462744927" sldId="328"/>
        </pc:sldMkLst>
        <pc:spChg chg="add mod">
          <ac:chgData name="Sebastiano Meneghin" userId="9f12ac7e-519c-4a0b-9a4b-006d156226d0" providerId="ADAL" clId="{32D45FA1-20A9-41C2-A759-0C9E76900CBF}" dt="2025-02-23T22:33:27.595" v="8310" actId="1038"/>
          <ac:spMkLst>
            <pc:docMk/>
            <pc:sldMk cId="3462744927" sldId="328"/>
            <ac:spMk id="2" creationId="{5FBA266B-B5C0-51BA-ED5C-564BDB780BCC}"/>
          </ac:spMkLst>
        </pc:spChg>
        <pc:spChg chg="mod">
          <ac:chgData name="Sebastiano Meneghin" userId="9f12ac7e-519c-4a0b-9a4b-006d156226d0" providerId="ADAL" clId="{32D45FA1-20A9-41C2-A759-0C9E76900CBF}" dt="2025-02-23T23:29:36.835" v="11343" actId="20577"/>
          <ac:spMkLst>
            <pc:docMk/>
            <pc:sldMk cId="3462744927" sldId="328"/>
            <ac:spMk id="8" creationId="{F3907EFF-3BA0-7D4F-CB81-01138B405379}"/>
          </ac:spMkLst>
        </pc:spChg>
        <pc:picChg chg="mod">
          <ac:chgData name="Sebastiano Meneghin" userId="9f12ac7e-519c-4a0b-9a4b-006d156226d0" providerId="ADAL" clId="{32D45FA1-20A9-41C2-A759-0C9E76900CBF}" dt="2025-02-23T22:32:50.650" v="8286" actId="14100"/>
          <ac:picMkLst>
            <pc:docMk/>
            <pc:sldMk cId="3462744927" sldId="328"/>
            <ac:picMk id="9" creationId="{199EE2DC-DEF3-4846-14D8-A7532D3B5557}"/>
          </ac:picMkLst>
        </pc:picChg>
      </pc:sldChg>
      <pc:sldChg chg="mod ord modShow">
        <pc:chgData name="Sebastiano Meneghin" userId="9f12ac7e-519c-4a0b-9a4b-006d156226d0" providerId="ADAL" clId="{32D45FA1-20A9-41C2-A759-0C9E76900CBF}" dt="2025-02-23T22:24:37.604" v="8046"/>
        <pc:sldMkLst>
          <pc:docMk/>
          <pc:sldMk cId="470531967" sldId="329"/>
        </pc:sldMkLst>
      </pc:sldChg>
      <pc:sldChg chg="mod ord modShow">
        <pc:chgData name="Sebastiano Meneghin" userId="9f12ac7e-519c-4a0b-9a4b-006d156226d0" providerId="ADAL" clId="{32D45FA1-20A9-41C2-A759-0C9E76900CBF}" dt="2025-02-23T22:24:37.604" v="8046"/>
        <pc:sldMkLst>
          <pc:docMk/>
          <pc:sldMk cId="3592825818" sldId="330"/>
        </pc:sldMkLst>
      </pc:sldChg>
      <pc:sldChg chg="mod ord modShow">
        <pc:chgData name="Sebastiano Meneghin" userId="9f12ac7e-519c-4a0b-9a4b-006d156226d0" providerId="ADAL" clId="{32D45FA1-20A9-41C2-A759-0C9E76900CBF}" dt="2025-02-23T22:24:37.604" v="8046"/>
        <pc:sldMkLst>
          <pc:docMk/>
          <pc:sldMk cId="3871902418" sldId="336"/>
        </pc:sldMkLst>
      </pc:sldChg>
      <pc:sldChg chg="del">
        <pc:chgData name="Sebastiano Meneghin" userId="9f12ac7e-519c-4a0b-9a4b-006d156226d0" providerId="ADAL" clId="{32D45FA1-20A9-41C2-A759-0C9E76900CBF}" dt="2025-02-23T16:09:05.404" v="2953" actId="47"/>
        <pc:sldMkLst>
          <pc:docMk/>
          <pc:sldMk cId="244905375" sldId="337"/>
        </pc:sldMkLst>
      </pc:sldChg>
      <pc:sldChg chg="del">
        <pc:chgData name="Sebastiano Meneghin" userId="9f12ac7e-519c-4a0b-9a4b-006d156226d0" providerId="ADAL" clId="{32D45FA1-20A9-41C2-A759-0C9E76900CBF}" dt="2025-02-23T21:03:46.230" v="4005" actId="47"/>
        <pc:sldMkLst>
          <pc:docMk/>
          <pc:sldMk cId="2620294060" sldId="338"/>
        </pc:sldMkLst>
      </pc:sldChg>
      <pc:sldChg chg="addSp delSp modSp mod modNotesTx">
        <pc:chgData name="Sebastiano Meneghin" userId="9f12ac7e-519c-4a0b-9a4b-006d156226d0" providerId="ADAL" clId="{32D45FA1-20A9-41C2-A759-0C9E76900CBF}" dt="2025-02-24T00:00:09.111" v="17078" actId="20577"/>
        <pc:sldMkLst>
          <pc:docMk/>
          <pc:sldMk cId="1206221654" sldId="339"/>
        </pc:sldMkLst>
        <pc:spChg chg="add mod">
          <ac:chgData name="Sebastiano Meneghin" userId="9f12ac7e-519c-4a0b-9a4b-006d156226d0" providerId="ADAL" clId="{32D45FA1-20A9-41C2-A759-0C9E76900CBF}" dt="2025-02-23T21:19:36.652" v="5151" actId="207"/>
          <ac:spMkLst>
            <pc:docMk/>
            <pc:sldMk cId="1206221654" sldId="339"/>
            <ac:spMk id="6" creationId="{20248760-0FA7-F704-DE9B-0CDDA09704DB}"/>
          </ac:spMkLst>
        </pc:spChg>
        <pc:spChg chg="mod">
          <ac:chgData name="Sebastiano Meneghin" userId="9f12ac7e-519c-4a0b-9a4b-006d156226d0" providerId="ADAL" clId="{32D45FA1-20A9-41C2-A759-0C9E76900CBF}" dt="2025-02-23T23:56:21.784" v="16704" actId="20577"/>
          <ac:spMkLst>
            <pc:docMk/>
            <pc:sldMk cId="1206221654" sldId="339"/>
            <ac:spMk id="8" creationId="{A4208E5A-DE9B-3ADF-2ED3-730A3040F0D4}"/>
          </ac:spMkLst>
        </pc:spChg>
        <pc:spChg chg="mod">
          <ac:chgData name="Sebastiano Meneghin" userId="9f12ac7e-519c-4a0b-9a4b-006d156226d0" providerId="ADAL" clId="{32D45FA1-20A9-41C2-A759-0C9E76900CBF}" dt="2025-02-24T00:00:06.617" v="17077" actId="20577"/>
          <ac:spMkLst>
            <pc:docMk/>
            <pc:sldMk cId="1206221654" sldId="339"/>
            <ac:spMk id="9" creationId="{1A7A4811-D30D-0B04-DE72-FCA425C7A4CD}"/>
          </ac:spMkLst>
        </pc:spChg>
        <pc:picChg chg="add mod">
          <ac:chgData name="Sebastiano Meneghin" userId="9f12ac7e-519c-4a0b-9a4b-006d156226d0" providerId="ADAL" clId="{32D45FA1-20A9-41C2-A759-0C9E76900CBF}" dt="2025-02-23T21:14:19.280" v="4841" actId="1036"/>
          <ac:picMkLst>
            <pc:docMk/>
            <pc:sldMk cId="1206221654" sldId="339"/>
            <ac:picMk id="5" creationId="{727BF7CB-D66A-AABD-96BC-7739A2D1D113}"/>
          </ac:picMkLst>
        </pc:picChg>
      </pc:sldChg>
      <pc:sldChg chg="del">
        <pc:chgData name="Sebastiano Meneghin" userId="9f12ac7e-519c-4a0b-9a4b-006d156226d0" providerId="ADAL" clId="{32D45FA1-20A9-41C2-A759-0C9E76900CBF}" dt="2025-02-21T15:56:51.483" v="2735" actId="47"/>
        <pc:sldMkLst>
          <pc:docMk/>
          <pc:sldMk cId="2980832694" sldId="340"/>
        </pc:sldMkLst>
      </pc:sldChg>
      <pc:sldChg chg="addSp delSp modSp mod ord modShow">
        <pc:chgData name="Sebastiano Meneghin" userId="9f12ac7e-519c-4a0b-9a4b-006d156226d0" providerId="ADAL" clId="{32D45FA1-20A9-41C2-A759-0C9E76900CBF}" dt="2025-02-23T22:24:37.604" v="8046"/>
        <pc:sldMkLst>
          <pc:docMk/>
          <pc:sldMk cId="1997811715" sldId="341"/>
        </pc:sldMkLst>
        <pc:spChg chg="add mod">
          <ac:chgData name="Sebastiano Meneghin" userId="9f12ac7e-519c-4a0b-9a4b-006d156226d0" providerId="ADAL" clId="{32D45FA1-20A9-41C2-A759-0C9E76900CBF}" dt="2025-02-21T14:00:57.159" v="143" actId="1076"/>
          <ac:spMkLst>
            <pc:docMk/>
            <pc:sldMk cId="1997811715" sldId="341"/>
            <ac:spMk id="5" creationId="{CD8CF5D8-8E36-9A2B-9160-EEFD425586C3}"/>
          </ac:spMkLst>
        </pc:spChg>
        <pc:spChg chg="mod">
          <ac:chgData name="Sebastiano Meneghin" userId="9f12ac7e-519c-4a0b-9a4b-006d156226d0" providerId="ADAL" clId="{32D45FA1-20A9-41C2-A759-0C9E76900CBF}" dt="2025-02-23T21:07:24.275" v="4540"/>
          <ac:spMkLst>
            <pc:docMk/>
            <pc:sldMk cId="1997811715" sldId="341"/>
            <ac:spMk id="8" creationId="{ED0447B2-4867-A4A6-54C8-856930265BEE}"/>
          </ac:spMkLst>
        </pc:spChg>
        <pc:picChg chg="add mod">
          <ac:chgData name="Sebastiano Meneghin" userId="9f12ac7e-519c-4a0b-9a4b-006d156226d0" providerId="ADAL" clId="{32D45FA1-20A9-41C2-A759-0C9E76900CBF}" dt="2025-02-21T14:01:05.709" v="144" actId="14100"/>
          <ac:picMkLst>
            <pc:docMk/>
            <pc:sldMk cId="1997811715" sldId="341"/>
            <ac:picMk id="12" creationId="{AAD50FEF-D0D8-521A-C9F5-3A57EE085DDE}"/>
          </ac:picMkLst>
        </pc:picChg>
      </pc:sldChg>
      <pc:sldChg chg="modSp del mod">
        <pc:chgData name="Sebastiano Meneghin" userId="9f12ac7e-519c-4a0b-9a4b-006d156226d0" providerId="ADAL" clId="{32D45FA1-20A9-41C2-A759-0C9E76900CBF}" dt="2025-02-21T14:24:24.806" v="1125" actId="47"/>
        <pc:sldMkLst>
          <pc:docMk/>
          <pc:sldMk cId="3733201211" sldId="342"/>
        </pc:sldMkLst>
      </pc:sldChg>
      <pc:sldChg chg="addSp delSp modSp add mod ord modShow">
        <pc:chgData name="Sebastiano Meneghin" userId="9f12ac7e-519c-4a0b-9a4b-006d156226d0" providerId="ADAL" clId="{32D45FA1-20A9-41C2-A759-0C9E76900CBF}" dt="2025-02-23T22:24:37.604" v="8046"/>
        <pc:sldMkLst>
          <pc:docMk/>
          <pc:sldMk cId="1807128860" sldId="343"/>
        </pc:sldMkLst>
        <pc:spChg chg="add mod">
          <ac:chgData name="Sebastiano Meneghin" userId="9f12ac7e-519c-4a0b-9a4b-006d156226d0" providerId="ADAL" clId="{32D45FA1-20A9-41C2-A759-0C9E76900CBF}" dt="2025-02-21T13:56:11.827" v="23" actId="20577"/>
          <ac:spMkLst>
            <pc:docMk/>
            <pc:sldMk cId="1807128860" sldId="343"/>
            <ac:spMk id="5" creationId="{C6B23507-CC5C-2D2E-EC4C-F3E18BF067F3}"/>
          </ac:spMkLst>
        </pc:spChg>
        <pc:spChg chg="add mod">
          <ac:chgData name="Sebastiano Meneghin" userId="9f12ac7e-519c-4a0b-9a4b-006d156226d0" providerId="ADAL" clId="{32D45FA1-20A9-41C2-A759-0C9E76900CBF}" dt="2025-02-21T13:56:14.861" v="30" actId="20577"/>
          <ac:spMkLst>
            <pc:docMk/>
            <pc:sldMk cId="1807128860" sldId="343"/>
            <ac:spMk id="6" creationId="{15BAD0EF-419C-76D0-CF27-6E2BB92416D5}"/>
          </ac:spMkLst>
        </pc:spChg>
        <pc:spChg chg="mod">
          <ac:chgData name="Sebastiano Meneghin" userId="9f12ac7e-519c-4a0b-9a4b-006d156226d0" providerId="ADAL" clId="{32D45FA1-20A9-41C2-A759-0C9E76900CBF}" dt="2025-02-23T21:07:16.758" v="4539" actId="20577"/>
          <ac:spMkLst>
            <pc:docMk/>
            <pc:sldMk cId="1807128860" sldId="343"/>
            <ac:spMk id="8" creationId="{1E127814-2039-FDB4-60F1-F8F03B6427C8}"/>
          </ac:spMkLst>
        </pc:spChg>
        <pc:picChg chg="add mod">
          <ac:chgData name="Sebastiano Meneghin" userId="9f12ac7e-519c-4a0b-9a4b-006d156226d0" providerId="ADAL" clId="{32D45FA1-20A9-41C2-A759-0C9E76900CBF}" dt="2025-02-21T14:01:35.773" v="151" actId="1035"/>
          <ac:picMkLst>
            <pc:docMk/>
            <pc:sldMk cId="1807128860" sldId="343"/>
            <ac:picMk id="12" creationId="{DD587ED6-30B9-7C5C-C893-A957AA9A90D9}"/>
          </ac:picMkLst>
        </pc:picChg>
        <pc:picChg chg="add mod">
          <ac:chgData name="Sebastiano Meneghin" userId="9f12ac7e-519c-4a0b-9a4b-006d156226d0" providerId="ADAL" clId="{32D45FA1-20A9-41C2-A759-0C9E76900CBF}" dt="2025-02-21T13:58:43.733" v="113" actId="14100"/>
          <ac:picMkLst>
            <pc:docMk/>
            <pc:sldMk cId="1807128860" sldId="343"/>
            <ac:picMk id="14" creationId="{AC0257D4-A320-3BFE-A4A1-A9A4F03301FE}"/>
          </ac:picMkLst>
        </pc:picChg>
      </pc:sldChg>
      <pc:sldChg chg="addSp delSp modSp add del mod">
        <pc:chgData name="Sebastiano Meneghin" userId="9f12ac7e-519c-4a0b-9a4b-006d156226d0" providerId="ADAL" clId="{32D45FA1-20A9-41C2-A759-0C9E76900CBF}" dt="2025-02-23T21:10:23.686" v="4752" actId="47"/>
        <pc:sldMkLst>
          <pc:docMk/>
          <pc:sldMk cId="1613601732" sldId="344"/>
        </pc:sldMkLst>
      </pc:sldChg>
      <pc:sldChg chg="addSp delSp modSp new mod ord modClrScheme modShow chgLayout modNotesTx">
        <pc:chgData name="Sebastiano Meneghin" userId="9f12ac7e-519c-4a0b-9a4b-006d156226d0" providerId="ADAL" clId="{32D45FA1-20A9-41C2-A759-0C9E76900CBF}" dt="2025-02-23T22:24:37.604" v="8046"/>
        <pc:sldMkLst>
          <pc:docMk/>
          <pc:sldMk cId="3357951864" sldId="345"/>
        </pc:sldMkLst>
        <pc:spChg chg="mod ord">
          <ac:chgData name="Sebastiano Meneghin" userId="9f12ac7e-519c-4a0b-9a4b-006d156226d0" providerId="ADAL" clId="{32D45FA1-20A9-41C2-A759-0C9E76900CBF}" dt="2025-02-21T14:36:10.169" v="1515" actId="700"/>
          <ac:spMkLst>
            <pc:docMk/>
            <pc:sldMk cId="3357951864" sldId="345"/>
            <ac:spMk id="6" creationId="{371E5F03-DDC3-FF4B-E09C-0C2A87BB2F73}"/>
          </ac:spMkLst>
        </pc:spChg>
        <pc:spChg chg="add mod ord">
          <ac:chgData name="Sebastiano Meneghin" userId="9f12ac7e-519c-4a0b-9a4b-006d156226d0" providerId="ADAL" clId="{32D45FA1-20A9-41C2-A759-0C9E76900CBF}" dt="2025-02-23T21:09:29.069" v="4738" actId="20577"/>
          <ac:spMkLst>
            <pc:docMk/>
            <pc:sldMk cId="3357951864" sldId="345"/>
            <ac:spMk id="7" creationId="{DBC11E74-69B6-8D47-5775-1567289D9323}"/>
          </ac:spMkLst>
        </pc:spChg>
        <pc:spChg chg="add mod ord">
          <ac:chgData name="Sebastiano Meneghin" userId="9f12ac7e-519c-4a0b-9a4b-006d156226d0" providerId="ADAL" clId="{32D45FA1-20A9-41C2-A759-0C9E76900CBF}" dt="2025-02-23T21:09:46.049" v="4746" actId="255"/>
          <ac:spMkLst>
            <pc:docMk/>
            <pc:sldMk cId="3357951864" sldId="345"/>
            <ac:spMk id="8" creationId="{16CEB3F5-141C-A0D8-1AA2-3C63E4F687A3}"/>
          </ac:spMkLst>
        </pc:spChg>
        <pc:picChg chg="add mod">
          <ac:chgData name="Sebastiano Meneghin" userId="9f12ac7e-519c-4a0b-9a4b-006d156226d0" providerId="ADAL" clId="{32D45FA1-20A9-41C2-A759-0C9E76900CBF}" dt="2025-02-21T14:42:17.534" v="1872" actId="1036"/>
          <ac:picMkLst>
            <pc:docMk/>
            <pc:sldMk cId="3357951864" sldId="345"/>
            <ac:picMk id="10" creationId="{6BF10DC7-3708-F63E-7217-88086407EF9C}"/>
          </ac:picMkLst>
        </pc:picChg>
      </pc:sldChg>
      <pc:sldChg chg="addSp delSp modSp add del mod ord modNotesTx">
        <pc:chgData name="Sebastiano Meneghin" userId="9f12ac7e-519c-4a0b-9a4b-006d156226d0" providerId="ADAL" clId="{32D45FA1-20A9-41C2-A759-0C9E76900CBF}" dt="2025-02-24T22:31:54.500" v="35762" actId="47"/>
        <pc:sldMkLst>
          <pc:docMk/>
          <pc:sldMk cId="1779546777" sldId="346"/>
        </pc:sldMkLst>
      </pc:sldChg>
      <pc:sldChg chg="addSp delSp modSp add mod modNotesTx">
        <pc:chgData name="Sebastiano Meneghin" userId="9f12ac7e-519c-4a0b-9a4b-006d156226d0" providerId="ADAL" clId="{32D45FA1-20A9-41C2-A759-0C9E76900CBF}" dt="2025-02-24T20:43:20.949" v="30356" actId="6549"/>
        <pc:sldMkLst>
          <pc:docMk/>
          <pc:sldMk cId="3565585958" sldId="347"/>
        </pc:sldMkLst>
        <pc:spChg chg="mod">
          <ac:chgData name="Sebastiano Meneghin" userId="9f12ac7e-519c-4a0b-9a4b-006d156226d0" providerId="ADAL" clId="{32D45FA1-20A9-41C2-A759-0C9E76900CBF}" dt="2025-02-21T14:37:22.990" v="1583" actId="20577"/>
          <ac:spMkLst>
            <pc:docMk/>
            <pc:sldMk cId="3565585958" sldId="347"/>
            <ac:spMk id="7" creationId="{372AB4D7-B461-D167-6162-97F643F0CCA8}"/>
          </ac:spMkLst>
        </pc:spChg>
        <pc:picChg chg="add mod">
          <ac:chgData name="Sebastiano Meneghin" userId="9f12ac7e-519c-4a0b-9a4b-006d156226d0" providerId="ADAL" clId="{32D45FA1-20A9-41C2-A759-0C9E76900CBF}" dt="2025-02-24T00:45:40.143" v="22874" actId="14826"/>
          <ac:picMkLst>
            <pc:docMk/>
            <pc:sldMk cId="3565585958" sldId="347"/>
            <ac:picMk id="2" creationId="{30A8CDAA-201E-7126-82E4-30F06253AB4D}"/>
          </ac:picMkLst>
        </pc:picChg>
        <pc:picChg chg="add mod">
          <ac:chgData name="Sebastiano Meneghin" userId="9f12ac7e-519c-4a0b-9a4b-006d156226d0" providerId="ADAL" clId="{32D45FA1-20A9-41C2-A759-0C9E76900CBF}" dt="2025-02-24T00:45:25.638" v="22873"/>
          <ac:picMkLst>
            <pc:docMk/>
            <pc:sldMk cId="3565585958" sldId="347"/>
            <ac:picMk id="3" creationId="{C4E67FA4-ECA6-8F9D-BEC4-D0FC56C511BB}"/>
          </ac:picMkLst>
        </pc:picChg>
        <pc:picChg chg="add mod">
          <ac:chgData name="Sebastiano Meneghin" userId="9f12ac7e-519c-4a0b-9a4b-006d156226d0" providerId="ADAL" clId="{32D45FA1-20A9-41C2-A759-0C9E76900CBF}" dt="2025-02-24T00:48:13.668" v="22884" actId="1035"/>
          <ac:picMkLst>
            <pc:docMk/>
            <pc:sldMk cId="3565585958" sldId="347"/>
            <ac:picMk id="5" creationId="{04AD02E0-4D4F-D5CF-131E-E1D58BB533AF}"/>
          </ac:picMkLst>
        </pc:picChg>
      </pc:sldChg>
      <pc:sldChg chg="addSp delSp modSp add mod modNotesTx">
        <pc:chgData name="Sebastiano Meneghin" userId="9f12ac7e-519c-4a0b-9a4b-006d156226d0" providerId="ADAL" clId="{32D45FA1-20A9-41C2-A759-0C9E76900CBF}" dt="2025-02-24T19:52:59.805" v="23948" actId="1036"/>
        <pc:sldMkLst>
          <pc:docMk/>
          <pc:sldMk cId="465251927" sldId="348"/>
        </pc:sldMkLst>
        <pc:picChg chg="add mod">
          <ac:chgData name="Sebastiano Meneghin" userId="9f12ac7e-519c-4a0b-9a4b-006d156226d0" providerId="ADAL" clId="{32D45FA1-20A9-41C2-A759-0C9E76900CBF}" dt="2025-02-24T00:30:07.418" v="22818" actId="1035"/>
          <ac:picMkLst>
            <pc:docMk/>
            <pc:sldMk cId="465251927" sldId="348"/>
            <ac:picMk id="2" creationId="{F512EE39-C596-E307-16C4-E66BAB4FB408}"/>
          </ac:picMkLst>
        </pc:picChg>
        <pc:picChg chg="add mod ord">
          <ac:chgData name="Sebastiano Meneghin" userId="9f12ac7e-519c-4a0b-9a4b-006d156226d0" providerId="ADAL" clId="{32D45FA1-20A9-41C2-A759-0C9E76900CBF}" dt="2025-02-24T00:43:56.088" v="22866" actId="1035"/>
          <ac:picMkLst>
            <pc:docMk/>
            <pc:sldMk cId="465251927" sldId="348"/>
            <ac:picMk id="11" creationId="{4CCD008F-6BA4-1697-A858-2A6CD5E4BC0E}"/>
          </ac:picMkLst>
        </pc:picChg>
      </pc:sldChg>
      <pc:sldChg chg="add del">
        <pc:chgData name="Sebastiano Meneghin" userId="9f12ac7e-519c-4a0b-9a4b-006d156226d0" providerId="ADAL" clId="{32D45FA1-20A9-41C2-A759-0C9E76900CBF}" dt="2025-02-21T14:58:00.023" v="2726" actId="47"/>
        <pc:sldMkLst>
          <pc:docMk/>
          <pc:sldMk cId="4055442784" sldId="349"/>
        </pc:sldMkLst>
      </pc:sldChg>
      <pc:sldChg chg="new del">
        <pc:chgData name="Sebastiano Meneghin" userId="9f12ac7e-519c-4a0b-9a4b-006d156226d0" providerId="ADAL" clId="{32D45FA1-20A9-41C2-A759-0C9E76900CBF}" dt="2025-02-21T14:45:25.988" v="2287" actId="47"/>
        <pc:sldMkLst>
          <pc:docMk/>
          <pc:sldMk cId="857176630" sldId="350"/>
        </pc:sldMkLst>
      </pc:sldChg>
      <pc:sldChg chg="addSp delSp modSp add mod modNotesTx">
        <pc:chgData name="Sebastiano Meneghin" userId="9f12ac7e-519c-4a0b-9a4b-006d156226d0" providerId="ADAL" clId="{32D45FA1-20A9-41C2-A759-0C9E76900CBF}" dt="2025-02-24T21:43:40.953" v="31113" actId="20577"/>
        <pc:sldMkLst>
          <pc:docMk/>
          <pc:sldMk cId="2206593441" sldId="350"/>
        </pc:sldMkLst>
        <pc:spChg chg="mod">
          <ac:chgData name="Sebastiano Meneghin" userId="9f12ac7e-519c-4a0b-9a4b-006d156226d0" providerId="ADAL" clId="{32D45FA1-20A9-41C2-A759-0C9E76900CBF}" dt="2025-02-21T14:45:38.022" v="2299" actId="20577"/>
          <ac:spMkLst>
            <pc:docMk/>
            <pc:sldMk cId="2206593441" sldId="350"/>
            <ac:spMk id="7" creationId="{645ACE71-4814-6E78-D862-853307B9FFAA}"/>
          </ac:spMkLst>
        </pc:spChg>
        <pc:picChg chg="add mod">
          <ac:chgData name="Sebastiano Meneghin" userId="9f12ac7e-519c-4a0b-9a4b-006d156226d0" providerId="ADAL" clId="{32D45FA1-20A9-41C2-A759-0C9E76900CBF}" dt="2025-02-24T00:46:38.844" v="22877" actId="14826"/>
          <ac:picMkLst>
            <pc:docMk/>
            <pc:sldMk cId="2206593441" sldId="350"/>
            <ac:picMk id="2" creationId="{38E7BC09-E646-99F1-4340-99835053E95E}"/>
          </ac:picMkLst>
        </pc:picChg>
        <pc:picChg chg="add mod ord">
          <ac:chgData name="Sebastiano Meneghin" userId="9f12ac7e-519c-4a0b-9a4b-006d156226d0" providerId="ADAL" clId="{32D45FA1-20A9-41C2-A759-0C9E76900CBF}" dt="2025-02-24T00:51:29.096" v="22897" actId="167"/>
          <ac:picMkLst>
            <pc:docMk/>
            <pc:sldMk cId="2206593441" sldId="350"/>
            <ac:picMk id="5" creationId="{220E4F62-AC4C-D15B-9108-A51C0D032136}"/>
          </ac:picMkLst>
        </pc:picChg>
      </pc:sldChg>
      <pc:sldChg chg="addSp delSp modSp add mod modNotesTx">
        <pc:chgData name="Sebastiano Meneghin" userId="9f12ac7e-519c-4a0b-9a4b-006d156226d0" providerId="ADAL" clId="{32D45FA1-20A9-41C2-A759-0C9E76900CBF}" dt="2025-02-24T20:24:54.711" v="28129" actId="20577"/>
        <pc:sldMkLst>
          <pc:docMk/>
          <pc:sldMk cId="358363203" sldId="351"/>
        </pc:sldMkLst>
        <pc:spChg chg="mod">
          <ac:chgData name="Sebastiano Meneghin" userId="9f12ac7e-519c-4a0b-9a4b-006d156226d0" providerId="ADAL" clId="{32D45FA1-20A9-41C2-A759-0C9E76900CBF}" dt="2025-02-21T14:45:44.905" v="2303" actId="20577"/>
          <ac:spMkLst>
            <pc:docMk/>
            <pc:sldMk cId="358363203" sldId="351"/>
            <ac:spMk id="7" creationId="{E3EA0E2F-0053-2FC5-29CD-B53BE5E72C8A}"/>
          </ac:spMkLst>
        </pc:spChg>
        <pc:picChg chg="add mod">
          <ac:chgData name="Sebastiano Meneghin" userId="9f12ac7e-519c-4a0b-9a4b-006d156226d0" providerId="ADAL" clId="{32D45FA1-20A9-41C2-A759-0C9E76900CBF}" dt="2025-02-24T20:19:43.486" v="27589" actId="1076"/>
          <ac:picMkLst>
            <pc:docMk/>
            <pc:sldMk cId="358363203" sldId="351"/>
            <ac:picMk id="3" creationId="{EA595C46-8E9E-DC57-808C-17D6E1DFB82B}"/>
          </ac:picMkLst>
        </pc:picChg>
      </pc:sldChg>
      <pc:sldChg chg="modSp add del mod">
        <pc:chgData name="Sebastiano Meneghin" userId="9f12ac7e-519c-4a0b-9a4b-006d156226d0" providerId="ADAL" clId="{32D45FA1-20A9-41C2-A759-0C9E76900CBF}" dt="2025-02-21T14:48:37.558" v="2419" actId="47"/>
        <pc:sldMkLst>
          <pc:docMk/>
          <pc:sldMk cId="3255482997" sldId="352"/>
        </pc:sldMkLst>
      </pc:sldChg>
      <pc:sldChg chg="addSp delSp modSp add del mod">
        <pc:chgData name="Sebastiano Meneghin" userId="9f12ac7e-519c-4a0b-9a4b-006d156226d0" providerId="ADAL" clId="{32D45FA1-20A9-41C2-A759-0C9E76900CBF}" dt="2025-02-24T20:42:53.900" v="30325" actId="47"/>
        <pc:sldMkLst>
          <pc:docMk/>
          <pc:sldMk cId="2584761722" sldId="353"/>
        </pc:sldMkLst>
      </pc:sldChg>
      <pc:sldChg chg="addSp delSp modSp add del mod">
        <pc:chgData name="Sebastiano Meneghin" userId="9f12ac7e-519c-4a0b-9a4b-006d156226d0" providerId="ADAL" clId="{32D45FA1-20A9-41C2-A759-0C9E76900CBF}" dt="2025-02-24T20:31:56.097" v="28779" actId="47"/>
        <pc:sldMkLst>
          <pc:docMk/>
          <pc:sldMk cId="484350360" sldId="354"/>
        </pc:sldMkLst>
      </pc:sldChg>
      <pc:sldChg chg="addSp delSp modSp add del mod">
        <pc:chgData name="Sebastiano Meneghin" userId="9f12ac7e-519c-4a0b-9a4b-006d156226d0" providerId="ADAL" clId="{32D45FA1-20A9-41C2-A759-0C9E76900CBF}" dt="2025-02-21T16:20:24.723" v="2736" actId="47"/>
        <pc:sldMkLst>
          <pc:docMk/>
          <pc:sldMk cId="573291142" sldId="355"/>
        </pc:sldMkLst>
      </pc:sldChg>
      <pc:sldChg chg="add del">
        <pc:chgData name="Sebastiano Meneghin" userId="9f12ac7e-519c-4a0b-9a4b-006d156226d0" providerId="ADAL" clId="{32D45FA1-20A9-41C2-A759-0C9E76900CBF}" dt="2025-02-21T14:50:07.146" v="2462" actId="47"/>
        <pc:sldMkLst>
          <pc:docMk/>
          <pc:sldMk cId="2590679106" sldId="356"/>
        </pc:sldMkLst>
      </pc:sldChg>
      <pc:sldChg chg="modSp add del mod">
        <pc:chgData name="Sebastiano Meneghin" userId="9f12ac7e-519c-4a0b-9a4b-006d156226d0" providerId="ADAL" clId="{32D45FA1-20A9-41C2-A759-0C9E76900CBF}" dt="2025-02-23T22:30:59.046" v="8278" actId="47"/>
        <pc:sldMkLst>
          <pc:docMk/>
          <pc:sldMk cId="452235153" sldId="357"/>
        </pc:sldMkLst>
      </pc:sldChg>
      <pc:sldChg chg="add del">
        <pc:chgData name="Sebastiano Meneghin" userId="9f12ac7e-519c-4a0b-9a4b-006d156226d0" providerId="ADAL" clId="{32D45FA1-20A9-41C2-A759-0C9E76900CBF}" dt="2025-02-21T14:50:16.880" v="2464" actId="47"/>
        <pc:sldMkLst>
          <pc:docMk/>
          <pc:sldMk cId="731002313" sldId="358"/>
        </pc:sldMkLst>
      </pc:sldChg>
      <pc:sldChg chg="modSp add del mod">
        <pc:chgData name="Sebastiano Meneghin" userId="9f12ac7e-519c-4a0b-9a4b-006d156226d0" providerId="ADAL" clId="{32D45FA1-20A9-41C2-A759-0C9E76900CBF}" dt="2025-02-24T22:04:47.816" v="33114" actId="47"/>
        <pc:sldMkLst>
          <pc:docMk/>
          <pc:sldMk cId="3599964839" sldId="359"/>
        </pc:sldMkLst>
      </pc:sldChg>
      <pc:sldChg chg="add del">
        <pc:chgData name="Sebastiano Meneghin" userId="9f12ac7e-519c-4a0b-9a4b-006d156226d0" providerId="ADAL" clId="{32D45FA1-20A9-41C2-A759-0C9E76900CBF}" dt="2025-02-21T14:50:23.797" v="2466" actId="47"/>
        <pc:sldMkLst>
          <pc:docMk/>
          <pc:sldMk cId="315096885" sldId="360"/>
        </pc:sldMkLst>
      </pc:sldChg>
      <pc:sldChg chg="modSp add del mod">
        <pc:chgData name="Sebastiano Meneghin" userId="9f12ac7e-519c-4a0b-9a4b-006d156226d0" providerId="ADAL" clId="{32D45FA1-20A9-41C2-A759-0C9E76900CBF}" dt="2025-02-23T22:28:12.143" v="8150" actId="47"/>
        <pc:sldMkLst>
          <pc:docMk/>
          <pc:sldMk cId="1313434175" sldId="360"/>
        </pc:sldMkLst>
      </pc:sldChg>
      <pc:sldChg chg="modSp add del mod">
        <pc:chgData name="Sebastiano Meneghin" userId="9f12ac7e-519c-4a0b-9a4b-006d156226d0" providerId="ADAL" clId="{32D45FA1-20A9-41C2-A759-0C9E76900CBF}" dt="2025-02-23T21:13:48.278" v="4833" actId="47"/>
        <pc:sldMkLst>
          <pc:docMk/>
          <pc:sldMk cId="2905187652" sldId="361"/>
        </pc:sldMkLst>
      </pc:sldChg>
      <pc:sldChg chg="addSp delSp modSp add mod ord modNotesTx">
        <pc:chgData name="Sebastiano Meneghin" userId="9f12ac7e-519c-4a0b-9a4b-006d156226d0" providerId="ADAL" clId="{32D45FA1-20A9-41C2-A759-0C9E76900CBF}" dt="2025-02-23T23:38:24.374" v="13101" actId="20577"/>
        <pc:sldMkLst>
          <pc:docMk/>
          <pc:sldMk cId="2466672450" sldId="362"/>
        </pc:sldMkLst>
      </pc:sldChg>
      <pc:sldChg chg="addSp delSp modSp add mod ord modNotesTx">
        <pc:chgData name="Sebastiano Meneghin" userId="9f12ac7e-519c-4a0b-9a4b-006d156226d0" providerId="ADAL" clId="{32D45FA1-20A9-41C2-A759-0C9E76900CBF}" dt="2025-02-23T23:41:36.761" v="13664" actId="20577"/>
        <pc:sldMkLst>
          <pc:docMk/>
          <pc:sldMk cId="3771677070" sldId="363"/>
        </pc:sldMkLst>
        <pc:spChg chg="add mod">
          <ac:chgData name="Sebastiano Meneghin" userId="9f12ac7e-519c-4a0b-9a4b-006d156226d0" providerId="ADAL" clId="{32D45FA1-20A9-41C2-A759-0C9E76900CBF}" dt="2025-02-23T23:22:59.433" v="10345" actId="14100"/>
          <ac:spMkLst>
            <pc:docMk/>
            <pc:sldMk cId="3771677070" sldId="363"/>
            <ac:spMk id="7" creationId="{B6192A56-39F8-0646-7CE8-E4C8C5296AA6}"/>
          </ac:spMkLst>
        </pc:spChg>
        <pc:spChg chg="mod">
          <ac:chgData name="Sebastiano Meneghin" userId="9f12ac7e-519c-4a0b-9a4b-006d156226d0" providerId="ADAL" clId="{32D45FA1-20A9-41C2-A759-0C9E76900CBF}" dt="2025-02-23T16:36:54.469" v="3161" actId="20577"/>
          <ac:spMkLst>
            <pc:docMk/>
            <pc:sldMk cId="3771677070" sldId="363"/>
            <ac:spMk id="8" creationId="{9BFC17D9-E386-B497-164A-3160B45564EF}"/>
          </ac:spMkLst>
        </pc:spChg>
        <pc:spChg chg="add mod">
          <ac:chgData name="Sebastiano Meneghin" userId="9f12ac7e-519c-4a0b-9a4b-006d156226d0" providerId="ADAL" clId="{32D45FA1-20A9-41C2-A759-0C9E76900CBF}" dt="2025-02-23T23:23:10.596" v="10351" actId="14100"/>
          <ac:spMkLst>
            <pc:docMk/>
            <pc:sldMk cId="3771677070" sldId="363"/>
            <ac:spMk id="9" creationId="{039D6F4C-6EA0-2D3C-7CD0-118F4A0B3792}"/>
          </ac:spMkLst>
        </pc:spChg>
        <pc:picChg chg="add mod">
          <ac:chgData name="Sebastiano Meneghin" userId="9f12ac7e-519c-4a0b-9a4b-006d156226d0" providerId="ADAL" clId="{32D45FA1-20A9-41C2-A759-0C9E76900CBF}" dt="2025-02-23T20:57:36.478" v="3367" actId="1038"/>
          <ac:picMkLst>
            <pc:docMk/>
            <pc:sldMk cId="3771677070" sldId="363"/>
            <ac:picMk id="2" creationId="{D9E648F5-C2CE-ED8E-1CA1-B5F15B75199B}"/>
          </ac:picMkLst>
        </pc:picChg>
        <pc:picChg chg="mod">
          <ac:chgData name="Sebastiano Meneghin" userId="9f12ac7e-519c-4a0b-9a4b-006d156226d0" providerId="ADAL" clId="{32D45FA1-20A9-41C2-A759-0C9E76900CBF}" dt="2025-02-23T20:59:13.399" v="3457" actId="1036"/>
          <ac:picMkLst>
            <pc:docMk/>
            <pc:sldMk cId="3771677070" sldId="363"/>
            <ac:picMk id="3" creationId="{B885E7F9-1636-C39C-086A-573A827618A5}"/>
          </ac:picMkLst>
        </pc:picChg>
        <pc:picChg chg="add mod">
          <ac:chgData name="Sebastiano Meneghin" userId="9f12ac7e-519c-4a0b-9a4b-006d156226d0" providerId="ADAL" clId="{32D45FA1-20A9-41C2-A759-0C9E76900CBF}" dt="2025-02-23T20:59:05.332" v="3444" actId="1036"/>
          <ac:picMkLst>
            <pc:docMk/>
            <pc:sldMk cId="3771677070" sldId="363"/>
            <ac:picMk id="5" creationId="{EAE3FD86-6618-CD63-FF2C-B54CEE46BB86}"/>
          </ac:picMkLst>
        </pc:picChg>
        <pc:cxnChg chg="add mod">
          <ac:chgData name="Sebastiano Meneghin" userId="9f12ac7e-519c-4a0b-9a4b-006d156226d0" providerId="ADAL" clId="{32D45FA1-20A9-41C2-A759-0C9E76900CBF}" dt="2025-02-23T20:58:21.646" v="3379" actId="1037"/>
          <ac:cxnSpMkLst>
            <pc:docMk/>
            <pc:sldMk cId="3771677070" sldId="363"/>
            <ac:cxnSpMk id="11" creationId="{AD0C8867-C999-96A3-E761-63C3FAAF48B9}"/>
          </ac:cxnSpMkLst>
        </pc:cxnChg>
      </pc:sldChg>
      <pc:sldChg chg="modSp new del mod">
        <pc:chgData name="Sebastiano Meneghin" userId="9f12ac7e-519c-4a0b-9a4b-006d156226d0" providerId="ADAL" clId="{32D45FA1-20A9-41C2-A759-0C9E76900CBF}" dt="2025-02-23T22:07:11.092" v="7386" actId="47"/>
        <pc:sldMkLst>
          <pc:docMk/>
          <pc:sldMk cId="2473044201" sldId="364"/>
        </pc:sldMkLst>
      </pc:sldChg>
      <pc:sldChg chg="add del">
        <pc:chgData name="Sebastiano Meneghin" userId="9f12ac7e-519c-4a0b-9a4b-006d156226d0" providerId="ADAL" clId="{32D45FA1-20A9-41C2-A759-0C9E76900CBF}" dt="2025-02-23T21:48:47.507" v="6011" actId="47"/>
        <pc:sldMkLst>
          <pc:docMk/>
          <pc:sldMk cId="3409970193" sldId="365"/>
        </pc:sldMkLst>
      </pc:sldChg>
      <pc:sldChg chg="addSp modSp add mod modNotesTx">
        <pc:chgData name="Sebastiano Meneghin" userId="9f12ac7e-519c-4a0b-9a4b-006d156226d0" providerId="ADAL" clId="{32D45FA1-20A9-41C2-A759-0C9E76900CBF}" dt="2025-02-24T00:05:02.239" v="18354" actId="20577"/>
        <pc:sldMkLst>
          <pc:docMk/>
          <pc:sldMk cId="3748476635" sldId="366"/>
        </pc:sldMkLst>
        <pc:spChg chg="add mod">
          <ac:chgData name="Sebastiano Meneghin" userId="9f12ac7e-519c-4a0b-9a4b-006d156226d0" providerId="ADAL" clId="{32D45FA1-20A9-41C2-A759-0C9E76900CBF}" dt="2025-02-23T21:21:36.186" v="5184" actId="207"/>
          <ac:spMkLst>
            <pc:docMk/>
            <pc:sldMk cId="3748476635" sldId="366"/>
            <ac:spMk id="7" creationId="{F071FA40-9F71-6E36-08C0-7F696404F002}"/>
          </ac:spMkLst>
        </pc:spChg>
        <pc:spChg chg="mod">
          <ac:chgData name="Sebastiano Meneghin" userId="9f12ac7e-519c-4a0b-9a4b-006d156226d0" providerId="ADAL" clId="{32D45FA1-20A9-41C2-A759-0C9E76900CBF}" dt="2025-02-23T23:56:38.728" v="16710" actId="20577"/>
          <ac:spMkLst>
            <pc:docMk/>
            <pc:sldMk cId="3748476635" sldId="366"/>
            <ac:spMk id="8" creationId="{DF7AFB9D-8B1E-0112-BE06-9D743B2049DF}"/>
          </ac:spMkLst>
        </pc:spChg>
        <pc:spChg chg="mod">
          <ac:chgData name="Sebastiano Meneghin" userId="9f12ac7e-519c-4a0b-9a4b-006d156226d0" providerId="ADAL" clId="{32D45FA1-20A9-41C2-A759-0C9E76900CBF}" dt="2025-02-24T00:04:11.601" v="18120" actId="20577"/>
          <ac:spMkLst>
            <pc:docMk/>
            <pc:sldMk cId="3748476635" sldId="366"/>
            <ac:spMk id="9" creationId="{4D77B350-CFBC-72E2-FA28-D9259AECF910}"/>
          </ac:spMkLst>
        </pc:spChg>
      </pc:sldChg>
      <pc:sldChg chg="delSp modSp add del mod">
        <pc:chgData name="Sebastiano Meneghin" userId="9f12ac7e-519c-4a0b-9a4b-006d156226d0" providerId="ADAL" clId="{32D45FA1-20A9-41C2-A759-0C9E76900CBF}" dt="2025-02-23T21:26:46.133" v="5244" actId="47"/>
        <pc:sldMkLst>
          <pc:docMk/>
          <pc:sldMk cId="2378013173" sldId="367"/>
        </pc:sldMkLst>
      </pc:sldChg>
      <pc:sldChg chg="modSp add del mod">
        <pc:chgData name="Sebastiano Meneghin" userId="9f12ac7e-519c-4a0b-9a4b-006d156226d0" providerId="ADAL" clId="{32D45FA1-20A9-41C2-A759-0C9E76900CBF}" dt="2025-02-23T21:26:48.037" v="5245" actId="47"/>
        <pc:sldMkLst>
          <pc:docMk/>
          <pc:sldMk cId="847597812" sldId="368"/>
        </pc:sldMkLst>
      </pc:sldChg>
      <pc:sldChg chg="modSp add mod modShow modNotesTx">
        <pc:chgData name="Sebastiano Meneghin" userId="9f12ac7e-519c-4a0b-9a4b-006d156226d0" providerId="ADAL" clId="{32D45FA1-20A9-41C2-A759-0C9E76900CBF}" dt="2025-02-24T00:01:16.027" v="17455" actId="20577"/>
        <pc:sldMkLst>
          <pc:docMk/>
          <pc:sldMk cId="2325317349" sldId="369"/>
        </pc:sldMkLst>
        <pc:spChg chg="mod">
          <ac:chgData name="Sebastiano Meneghin" userId="9f12ac7e-519c-4a0b-9a4b-006d156226d0" providerId="ADAL" clId="{32D45FA1-20A9-41C2-A759-0C9E76900CBF}" dt="2025-02-23T23:56:27.086" v="16706" actId="20577"/>
          <ac:spMkLst>
            <pc:docMk/>
            <pc:sldMk cId="2325317349" sldId="369"/>
            <ac:spMk id="8" creationId="{D620BF19-3F1B-F98B-B814-77A3EDD618EA}"/>
          </ac:spMkLst>
        </pc:spChg>
        <pc:spChg chg="mod">
          <ac:chgData name="Sebastiano Meneghin" userId="9f12ac7e-519c-4a0b-9a4b-006d156226d0" providerId="ADAL" clId="{32D45FA1-20A9-41C2-A759-0C9E76900CBF}" dt="2025-02-23T23:54:22.358" v="16648" actId="20577"/>
          <ac:spMkLst>
            <pc:docMk/>
            <pc:sldMk cId="2325317349" sldId="369"/>
            <ac:spMk id="9" creationId="{3D638B08-993E-ECB4-A3B8-CAAC42B3B35B}"/>
          </ac:spMkLst>
        </pc:spChg>
      </pc:sldChg>
      <pc:sldChg chg="modSp add mod modShow modNotesTx">
        <pc:chgData name="Sebastiano Meneghin" userId="9f12ac7e-519c-4a0b-9a4b-006d156226d0" providerId="ADAL" clId="{32D45FA1-20A9-41C2-A759-0C9E76900CBF}" dt="2025-02-24T00:02:04.067" v="17628" actId="20577"/>
        <pc:sldMkLst>
          <pc:docMk/>
          <pc:sldMk cId="2643154874" sldId="370"/>
        </pc:sldMkLst>
        <pc:spChg chg="mod">
          <ac:chgData name="Sebastiano Meneghin" userId="9f12ac7e-519c-4a0b-9a4b-006d156226d0" providerId="ADAL" clId="{32D45FA1-20A9-41C2-A759-0C9E76900CBF}" dt="2025-02-23T23:56:32.095" v="16708" actId="20577"/>
          <ac:spMkLst>
            <pc:docMk/>
            <pc:sldMk cId="2643154874" sldId="370"/>
            <ac:spMk id="8" creationId="{5B69D31B-D62A-B386-7702-2E0223CD7C74}"/>
          </ac:spMkLst>
        </pc:spChg>
        <pc:spChg chg="mod">
          <ac:chgData name="Sebastiano Meneghin" userId="9f12ac7e-519c-4a0b-9a4b-006d156226d0" providerId="ADAL" clId="{32D45FA1-20A9-41C2-A759-0C9E76900CBF}" dt="2025-02-23T23:54:28.782" v="16650" actId="20577"/>
          <ac:spMkLst>
            <pc:docMk/>
            <pc:sldMk cId="2643154874" sldId="370"/>
            <ac:spMk id="9" creationId="{25B745EC-717D-1CAF-D0E1-456D8557283B}"/>
          </ac:spMkLst>
        </pc:spChg>
      </pc:sldChg>
      <pc:sldChg chg="addSp delSp modSp add mod modNotesTx">
        <pc:chgData name="Sebastiano Meneghin" userId="9f12ac7e-519c-4a0b-9a4b-006d156226d0" providerId="ADAL" clId="{32D45FA1-20A9-41C2-A759-0C9E76900CBF}" dt="2025-02-24T00:09:15.674" v="19461" actId="20577"/>
        <pc:sldMkLst>
          <pc:docMk/>
          <pc:sldMk cId="546718790" sldId="371"/>
        </pc:sldMkLst>
        <pc:spChg chg="mod">
          <ac:chgData name="Sebastiano Meneghin" userId="9f12ac7e-519c-4a0b-9a4b-006d156226d0" providerId="ADAL" clId="{32D45FA1-20A9-41C2-A759-0C9E76900CBF}" dt="2025-02-23T23:57:11.450" v="16718" actId="20577"/>
          <ac:spMkLst>
            <pc:docMk/>
            <pc:sldMk cId="546718790" sldId="371"/>
            <ac:spMk id="8" creationId="{850B6679-4268-412B-1DC8-15C50E5AA0E8}"/>
          </ac:spMkLst>
        </pc:spChg>
        <pc:spChg chg="add del mod">
          <ac:chgData name="Sebastiano Meneghin" userId="9f12ac7e-519c-4a0b-9a4b-006d156226d0" providerId="ADAL" clId="{32D45FA1-20A9-41C2-A759-0C9E76900CBF}" dt="2025-02-23T21:33:23.189" v="5385" actId="478"/>
          <ac:spMkLst>
            <pc:docMk/>
            <pc:sldMk cId="546718790" sldId="371"/>
            <ac:spMk id="9" creationId="{1E09D877-1EE1-7162-7C90-390683D29B56}"/>
          </ac:spMkLst>
        </pc:spChg>
        <pc:spChg chg="add mod">
          <ac:chgData name="Sebastiano Meneghin" userId="9f12ac7e-519c-4a0b-9a4b-006d156226d0" providerId="ADAL" clId="{32D45FA1-20A9-41C2-A759-0C9E76900CBF}" dt="2025-02-23T21:28:02.206" v="5266" actId="1038"/>
          <ac:spMkLst>
            <pc:docMk/>
            <pc:sldMk cId="546718790" sldId="371"/>
            <ac:spMk id="10" creationId="{730CBC09-97BA-C508-72B4-9DE7F7A41F78}"/>
          </ac:spMkLst>
        </pc:spChg>
        <pc:spChg chg="add mod">
          <ac:chgData name="Sebastiano Meneghin" userId="9f12ac7e-519c-4a0b-9a4b-006d156226d0" providerId="ADAL" clId="{32D45FA1-20A9-41C2-A759-0C9E76900CBF}" dt="2025-02-23T23:54:54.884" v="16670" actId="20577"/>
          <ac:spMkLst>
            <pc:docMk/>
            <pc:sldMk cId="546718790" sldId="371"/>
            <ac:spMk id="11" creationId="{D1F80415-218A-09DF-0519-900A1DFADDC5}"/>
          </ac:spMkLst>
        </pc:spChg>
        <pc:spChg chg="add mod">
          <ac:chgData name="Sebastiano Meneghin" userId="9f12ac7e-519c-4a0b-9a4b-006d156226d0" providerId="ADAL" clId="{32D45FA1-20A9-41C2-A759-0C9E76900CBF}" dt="2025-02-23T21:30:51.643" v="5343" actId="1038"/>
          <ac:spMkLst>
            <pc:docMk/>
            <pc:sldMk cId="546718790" sldId="371"/>
            <ac:spMk id="12" creationId="{B677F64D-244D-D0B2-C78D-22887A6B6DEC}"/>
          </ac:spMkLst>
        </pc:spChg>
        <pc:spChg chg="add mod">
          <ac:chgData name="Sebastiano Meneghin" userId="9f12ac7e-519c-4a0b-9a4b-006d156226d0" providerId="ADAL" clId="{32D45FA1-20A9-41C2-A759-0C9E76900CBF}" dt="2025-02-23T21:31:08.632" v="5360" actId="1037"/>
          <ac:spMkLst>
            <pc:docMk/>
            <pc:sldMk cId="546718790" sldId="371"/>
            <ac:spMk id="14" creationId="{A859672B-1DFA-8E18-2BAC-2776133532BC}"/>
          </ac:spMkLst>
        </pc:spChg>
        <pc:spChg chg="add mod">
          <ac:chgData name="Sebastiano Meneghin" userId="9f12ac7e-519c-4a0b-9a4b-006d156226d0" providerId="ADAL" clId="{32D45FA1-20A9-41C2-A759-0C9E76900CBF}" dt="2025-02-23T21:32:48.637" v="5378" actId="14100"/>
          <ac:spMkLst>
            <pc:docMk/>
            <pc:sldMk cId="546718790" sldId="371"/>
            <ac:spMk id="15" creationId="{74C426DA-C21A-3835-2914-FF5A25D90E5C}"/>
          </ac:spMkLst>
        </pc:spChg>
        <pc:spChg chg="add del mod">
          <ac:chgData name="Sebastiano Meneghin" userId="9f12ac7e-519c-4a0b-9a4b-006d156226d0" providerId="ADAL" clId="{32D45FA1-20A9-41C2-A759-0C9E76900CBF}" dt="2025-02-23T21:34:09.425" v="5409" actId="14100"/>
          <ac:spMkLst>
            <pc:docMk/>
            <pc:sldMk cId="546718790" sldId="371"/>
            <ac:spMk id="16" creationId="{DC0B6183-C1A0-3847-E28F-46F7884C1235}"/>
          </ac:spMkLst>
        </pc:spChg>
        <pc:spChg chg="add mod">
          <ac:chgData name="Sebastiano Meneghin" userId="9f12ac7e-519c-4a0b-9a4b-006d156226d0" providerId="ADAL" clId="{32D45FA1-20A9-41C2-A759-0C9E76900CBF}" dt="2025-02-23T21:34:11.313" v="5410" actId="113"/>
          <ac:spMkLst>
            <pc:docMk/>
            <pc:sldMk cId="546718790" sldId="371"/>
            <ac:spMk id="17" creationId="{26D3F8A0-1E97-C081-B916-19911078A3E9}"/>
          </ac:spMkLst>
        </pc:spChg>
      </pc:sldChg>
      <pc:sldChg chg="addSp delSp modSp add mod ord modNotesTx">
        <pc:chgData name="Sebastiano Meneghin" userId="9f12ac7e-519c-4a0b-9a4b-006d156226d0" providerId="ADAL" clId="{32D45FA1-20A9-41C2-A759-0C9E76900CBF}" dt="2025-02-24T00:06:06.670" v="18499" actId="20577"/>
        <pc:sldMkLst>
          <pc:docMk/>
          <pc:sldMk cId="2200504254" sldId="372"/>
        </pc:sldMkLst>
        <pc:spChg chg="mod">
          <ac:chgData name="Sebastiano Meneghin" userId="9f12ac7e-519c-4a0b-9a4b-006d156226d0" providerId="ADAL" clId="{32D45FA1-20A9-41C2-A759-0C9E76900CBF}" dt="2025-02-23T23:56:44.814" v="16712" actId="20577"/>
          <ac:spMkLst>
            <pc:docMk/>
            <pc:sldMk cId="2200504254" sldId="372"/>
            <ac:spMk id="8" creationId="{B15030B1-4E87-349C-6F83-F4328C69DB6A}"/>
          </ac:spMkLst>
        </pc:spChg>
        <pc:spChg chg="mod">
          <ac:chgData name="Sebastiano Meneghin" userId="9f12ac7e-519c-4a0b-9a4b-006d156226d0" providerId="ADAL" clId="{32D45FA1-20A9-41C2-A759-0C9E76900CBF}" dt="2025-02-23T23:54:40.052" v="16658" actId="20577"/>
          <ac:spMkLst>
            <pc:docMk/>
            <pc:sldMk cId="2200504254" sldId="372"/>
            <ac:spMk id="11" creationId="{961BDA02-18CE-7F35-CDFA-D5014E7ADD93}"/>
          </ac:spMkLst>
        </pc:spChg>
      </pc:sldChg>
      <pc:sldChg chg="modSp add mod">
        <pc:chgData name="Sebastiano Meneghin" userId="9f12ac7e-519c-4a0b-9a4b-006d156226d0" providerId="ADAL" clId="{32D45FA1-20A9-41C2-A759-0C9E76900CBF}" dt="2025-02-23T23:56:51.357" v="16714" actId="20577"/>
        <pc:sldMkLst>
          <pc:docMk/>
          <pc:sldMk cId="1758286025" sldId="373"/>
        </pc:sldMkLst>
        <pc:spChg chg="mod">
          <ac:chgData name="Sebastiano Meneghin" userId="9f12ac7e-519c-4a0b-9a4b-006d156226d0" providerId="ADAL" clId="{32D45FA1-20A9-41C2-A759-0C9E76900CBF}" dt="2025-02-23T23:56:51.357" v="16714" actId="20577"/>
          <ac:spMkLst>
            <pc:docMk/>
            <pc:sldMk cId="1758286025" sldId="373"/>
            <ac:spMk id="8" creationId="{5AA0B4B6-A7D3-F678-F102-1EEC9A7686A2}"/>
          </ac:spMkLst>
        </pc:spChg>
        <pc:spChg chg="mod">
          <ac:chgData name="Sebastiano Meneghin" userId="9f12ac7e-519c-4a0b-9a4b-006d156226d0" providerId="ADAL" clId="{32D45FA1-20A9-41C2-A759-0C9E76900CBF}" dt="2025-02-23T23:54:46.956" v="16664" actId="20577"/>
          <ac:spMkLst>
            <pc:docMk/>
            <pc:sldMk cId="1758286025" sldId="373"/>
            <ac:spMk id="11" creationId="{05B706B9-B900-FB15-6514-EF49767AD1B2}"/>
          </ac:spMkLst>
        </pc:spChg>
      </pc:sldChg>
      <pc:sldChg chg="addSp delSp modSp add mod modNotesTx">
        <pc:chgData name="Sebastiano Meneghin" userId="9f12ac7e-519c-4a0b-9a4b-006d156226d0" providerId="ADAL" clId="{32D45FA1-20A9-41C2-A759-0C9E76900CBF}" dt="2025-02-23T23:56:13.505" v="16702" actId="20577"/>
        <pc:sldMkLst>
          <pc:docMk/>
          <pc:sldMk cId="3042690447" sldId="374"/>
        </pc:sldMkLst>
        <pc:spChg chg="mod">
          <ac:chgData name="Sebastiano Meneghin" userId="9f12ac7e-519c-4a0b-9a4b-006d156226d0" providerId="ADAL" clId="{32D45FA1-20A9-41C2-A759-0C9E76900CBF}" dt="2025-02-23T23:56:13.505" v="16702" actId="20577"/>
          <ac:spMkLst>
            <pc:docMk/>
            <pc:sldMk cId="3042690447" sldId="374"/>
            <ac:spMk id="8" creationId="{19D7BFC3-1A86-0306-F673-F7C2825BD0B2}"/>
          </ac:spMkLst>
        </pc:spChg>
      </pc:sldChg>
      <pc:sldChg chg="addSp delSp modSp add mod ord modNotesTx">
        <pc:chgData name="Sebastiano Meneghin" userId="9f12ac7e-519c-4a0b-9a4b-006d156226d0" providerId="ADAL" clId="{32D45FA1-20A9-41C2-A759-0C9E76900CBF}" dt="2025-02-24T00:09:31.728" v="19502" actId="20577"/>
        <pc:sldMkLst>
          <pc:docMk/>
          <pc:sldMk cId="1691751287" sldId="375"/>
        </pc:sldMkLst>
        <pc:spChg chg="mod">
          <ac:chgData name="Sebastiano Meneghin" userId="9f12ac7e-519c-4a0b-9a4b-006d156226d0" providerId="ADAL" clId="{32D45FA1-20A9-41C2-A759-0C9E76900CBF}" dt="2025-02-23T23:57:05.256" v="16716" actId="20577"/>
          <ac:spMkLst>
            <pc:docMk/>
            <pc:sldMk cId="1691751287" sldId="375"/>
            <ac:spMk id="8" creationId="{179E113B-7C03-D978-54AD-212B510B6A5D}"/>
          </ac:spMkLst>
        </pc:spChg>
        <pc:spChg chg="mod">
          <ac:chgData name="Sebastiano Meneghin" userId="9f12ac7e-519c-4a0b-9a4b-006d156226d0" providerId="ADAL" clId="{32D45FA1-20A9-41C2-A759-0C9E76900CBF}" dt="2025-02-23T23:55:05.710" v="16678" actId="20577"/>
          <ac:spMkLst>
            <pc:docMk/>
            <pc:sldMk cId="1691751287" sldId="375"/>
            <ac:spMk id="11" creationId="{BF325434-4206-E5F8-A53C-A092B351D300}"/>
          </ac:spMkLst>
        </pc:spChg>
        <pc:spChg chg="add mod">
          <ac:chgData name="Sebastiano Meneghin" userId="9f12ac7e-519c-4a0b-9a4b-006d156226d0" providerId="ADAL" clId="{32D45FA1-20A9-41C2-A759-0C9E76900CBF}" dt="2025-02-23T21:38:11.992" v="5464" actId="207"/>
          <ac:spMkLst>
            <pc:docMk/>
            <pc:sldMk cId="1691751287" sldId="375"/>
            <ac:spMk id="15" creationId="{BA1D0331-7BB9-2DEB-4F48-C4DE90FAEF01}"/>
          </ac:spMkLst>
        </pc:spChg>
        <pc:spChg chg="add mod">
          <ac:chgData name="Sebastiano Meneghin" userId="9f12ac7e-519c-4a0b-9a4b-006d156226d0" providerId="ADAL" clId="{32D45FA1-20A9-41C2-A759-0C9E76900CBF}" dt="2025-02-23T21:39:30.925" v="5531" actId="207"/>
          <ac:spMkLst>
            <pc:docMk/>
            <pc:sldMk cId="1691751287" sldId="375"/>
            <ac:spMk id="16" creationId="{B8C398BF-2A43-F36E-11C7-681DE64EB5A0}"/>
          </ac:spMkLst>
        </pc:spChg>
      </pc:sldChg>
      <pc:sldChg chg="addSp delSp modSp add mod modNotesTx">
        <pc:chgData name="Sebastiano Meneghin" userId="9f12ac7e-519c-4a0b-9a4b-006d156226d0" providerId="ADAL" clId="{32D45FA1-20A9-41C2-A759-0C9E76900CBF}" dt="2025-02-24T00:19:56.858" v="21474" actId="255"/>
        <pc:sldMkLst>
          <pc:docMk/>
          <pc:sldMk cId="3909294347" sldId="376"/>
        </pc:sldMkLst>
        <pc:spChg chg="mod">
          <ac:chgData name="Sebastiano Meneghin" userId="9f12ac7e-519c-4a0b-9a4b-006d156226d0" providerId="ADAL" clId="{32D45FA1-20A9-41C2-A759-0C9E76900CBF}" dt="2025-02-23T23:57:18.357" v="16720" actId="20577"/>
          <ac:spMkLst>
            <pc:docMk/>
            <pc:sldMk cId="3909294347" sldId="376"/>
            <ac:spMk id="8" creationId="{48BB4580-740E-6E44-EEDE-EBE0A3BA47C0}"/>
          </ac:spMkLst>
        </pc:spChg>
        <pc:spChg chg="mod">
          <ac:chgData name="Sebastiano Meneghin" userId="9f12ac7e-519c-4a0b-9a4b-006d156226d0" providerId="ADAL" clId="{32D45FA1-20A9-41C2-A759-0C9E76900CBF}" dt="2025-02-23T23:55:16.492" v="16686" actId="20577"/>
          <ac:spMkLst>
            <pc:docMk/>
            <pc:sldMk cId="3909294347" sldId="376"/>
            <ac:spMk id="11" creationId="{724C542B-F604-0055-0595-269F3DC5D79C}"/>
          </ac:spMkLst>
        </pc:spChg>
        <pc:spChg chg="mod">
          <ac:chgData name="Sebastiano Meneghin" userId="9f12ac7e-519c-4a0b-9a4b-006d156226d0" providerId="ADAL" clId="{32D45FA1-20A9-41C2-A759-0C9E76900CBF}" dt="2025-02-23T21:40:02.769" v="5563" actId="14100"/>
          <ac:spMkLst>
            <pc:docMk/>
            <pc:sldMk cId="3909294347" sldId="376"/>
            <ac:spMk id="16" creationId="{6B2E45FC-57D1-F12F-379C-9A69660E04DB}"/>
          </ac:spMkLst>
        </pc:spChg>
        <pc:spChg chg="add mod">
          <ac:chgData name="Sebastiano Meneghin" userId="9f12ac7e-519c-4a0b-9a4b-006d156226d0" providerId="ADAL" clId="{32D45FA1-20A9-41C2-A759-0C9E76900CBF}" dt="2025-02-23T21:40:22.784" v="5565" actId="207"/>
          <ac:spMkLst>
            <pc:docMk/>
            <pc:sldMk cId="3909294347" sldId="376"/>
            <ac:spMk id="18" creationId="{28536149-42E9-54A5-4816-BE90609A9BEC}"/>
          </ac:spMkLst>
        </pc:spChg>
        <pc:spChg chg="add mod">
          <ac:chgData name="Sebastiano Meneghin" userId="9f12ac7e-519c-4a0b-9a4b-006d156226d0" providerId="ADAL" clId="{32D45FA1-20A9-41C2-A759-0C9E76900CBF}" dt="2025-02-24T00:19:56.858" v="21474" actId="255"/>
          <ac:spMkLst>
            <pc:docMk/>
            <pc:sldMk cId="3909294347" sldId="376"/>
            <ac:spMk id="19" creationId="{4533C188-3ECE-6E7B-7D11-845D258CD254}"/>
          </ac:spMkLst>
        </pc:spChg>
        <pc:spChg chg="add mod">
          <ac:chgData name="Sebastiano Meneghin" userId="9f12ac7e-519c-4a0b-9a4b-006d156226d0" providerId="ADAL" clId="{32D45FA1-20A9-41C2-A759-0C9E76900CBF}" dt="2025-02-24T00:19:40.001" v="21472" actId="20577"/>
          <ac:spMkLst>
            <pc:docMk/>
            <pc:sldMk cId="3909294347" sldId="376"/>
            <ac:spMk id="22" creationId="{DE30EDD5-5B16-671D-835D-D6D4178CEE05}"/>
          </ac:spMkLst>
        </pc:spChg>
      </pc:sldChg>
      <pc:sldChg chg="add del">
        <pc:chgData name="Sebastiano Meneghin" userId="9f12ac7e-519c-4a0b-9a4b-006d156226d0" providerId="ADAL" clId="{32D45FA1-20A9-41C2-A759-0C9E76900CBF}" dt="2025-02-23T21:47:04.059" v="5971" actId="47"/>
        <pc:sldMkLst>
          <pc:docMk/>
          <pc:sldMk cId="3383084820" sldId="377"/>
        </pc:sldMkLst>
      </pc:sldChg>
      <pc:sldChg chg="addSp modSp add del mod ord">
        <pc:chgData name="Sebastiano Meneghin" userId="9f12ac7e-519c-4a0b-9a4b-006d156226d0" providerId="ADAL" clId="{32D45FA1-20A9-41C2-A759-0C9E76900CBF}" dt="2025-02-23T21:48:44.554" v="6010" actId="47"/>
        <pc:sldMkLst>
          <pc:docMk/>
          <pc:sldMk cId="2490005189" sldId="378"/>
        </pc:sldMkLst>
      </pc:sldChg>
      <pc:sldChg chg="delSp modSp add mod ord modNotesTx">
        <pc:chgData name="Sebastiano Meneghin" userId="9f12ac7e-519c-4a0b-9a4b-006d156226d0" providerId="ADAL" clId="{32D45FA1-20A9-41C2-A759-0C9E76900CBF}" dt="2025-02-24T00:20:26.419" v="21505" actId="20577"/>
        <pc:sldMkLst>
          <pc:docMk/>
          <pc:sldMk cId="1934073094" sldId="379"/>
        </pc:sldMkLst>
        <pc:spChg chg="mod">
          <ac:chgData name="Sebastiano Meneghin" userId="9f12ac7e-519c-4a0b-9a4b-006d156226d0" providerId="ADAL" clId="{32D45FA1-20A9-41C2-A759-0C9E76900CBF}" dt="2025-02-23T23:57:24.331" v="16722" actId="20577"/>
          <ac:spMkLst>
            <pc:docMk/>
            <pc:sldMk cId="1934073094" sldId="379"/>
            <ac:spMk id="8" creationId="{92BF9E20-3A7C-57F0-F975-D7FFFE75D389}"/>
          </ac:spMkLst>
        </pc:spChg>
        <pc:spChg chg="mod">
          <ac:chgData name="Sebastiano Meneghin" userId="9f12ac7e-519c-4a0b-9a4b-006d156226d0" providerId="ADAL" clId="{32D45FA1-20A9-41C2-A759-0C9E76900CBF}" dt="2025-02-23T23:55:25.184" v="16692" actId="20577"/>
          <ac:spMkLst>
            <pc:docMk/>
            <pc:sldMk cId="1934073094" sldId="379"/>
            <ac:spMk id="11" creationId="{2CB94D10-B5B6-901D-98F0-D4F9AA1C954F}"/>
          </ac:spMkLst>
        </pc:spChg>
      </pc:sldChg>
      <pc:sldChg chg="addSp modSp add mod modNotesTx">
        <pc:chgData name="Sebastiano Meneghin" userId="9f12ac7e-519c-4a0b-9a4b-006d156226d0" providerId="ADAL" clId="{32D45FA1-20A9-41C2-A759-0C9E76900CBF}" dt="2025-02-24T23:43:40.355" v="40138" actId="20577"/>
        <pc:sldMkLst>
          <pc:docMk/>
          <pc:sldMk cId="882194073" sldId="380"/>
        </pc:sldMkLst>
        <pc:spChg chg="mod">
          <ac:chgData name="Sebastiano Meneghin" userId="9f12ac7e-519c-4a0b-9a4b-006d156226d0" providerId="ADAL" clId="{32D45FA1-20A9-41C2-A759-0C9E76900CBF}" dt="2025-02-23T23:57:30.292" v="16724" actId="20577"/>
          <ac:spMkLst>
            <pc:docMk/>
            <pc:sldMk cId="882194073" sldId="380"/>
            <ac:spMk id="8" creationId="{687FBA45-B573-8358-7C86-2EEE357C9CB2}"/>
          </ac:spMkLst>
        </pc:spChg>
        <pc:spChg chg="mod">
          <ac:chgData name="Sebastiano Meneghin" userId="9f12ac7e-519c-4a0b-9a4b-006d156226d0" providerId="ADAL" clId="{32D45FA1-20A9-41C2-A759-0C9E76900CBF}" dt="2025-02-23T23:55:31.931" v="16698" actId="20577"/>
          <ac:spMkLst>
            <pc:docMk/>
            <pc:sldMk cId="882194073" sldId="380"/>
            <ac:spMk id="11" creationId="{D6E26419-5520-AD50-C510-E8784629029D}"/>
          </ac:spMkLst>
        </pc:spChg>
        <pc:spChg chg="mod">
          <ac:chgData name="Sebastiano Meneghin" userId="9f12ac7e-519c-4a0b-9a4b-006d156226d0" providerId="ADAL" clId="{32D45FA1-20A9-41C2-A759-0C9E76900CBF}" dt="2025-02-23T21:45:50.112" v="5841" actId="14100"/>
          <ac:spMkLst>
            <pc:docMk/>
            <pc:sldMk cId="882194073" sldId="380"/>
            <ac:spMk id="18" creationId="{224BF123-6FED-BCA6-5608-C50E2896613B}"/>
          </ac:spMkLst>
        </pc:spChg>
        <pc:spChg chg="add mod">
          <ac:chgData name="Sebastiano Meneghin" userId="9f12ac7e-519c-4a0b-9a4b-006d156226d0" providerId="ADAL" clId="{32D45FA1-20A9-41C2-A759-0C9E76900CBF}" dt="2025-02-23T21:46:08.937" v="5843" actId="207"/>
          <ac:spMkLst>
            <pc:docMk/>
            <pc:sldMk cId="882194073" sldId="380"/>
            <ac:spMk id="19" creationId="{FB159EF3-26C2-68F2-8544-73937CD83195}"/>
          </ac:spMkLst>
        </pc:spChg>
        <pc:spChg chg="add mod">
          <ac:chgData name="Sebastiano Meneghin" userId="9f12ac7e-519c-4a0b-9a4b-006d156226d0" providerId="ADAL" clId="{32D45FA1-20A9-41C2-A759-0C9E76900CBF}" dt="2025-02-23T21:46:46.886" v="5970" actId="20577"/>
          <ac:spMkLst>
            <pc:docMk/>
            <pc:sldMk cId="882194073" sldId="380"/>
            <ac:spMk id="20" creationId="{05E1B94E-B3BF-3E07-965D-31E013140341}"/>
          </ac:spMkLst>
        </pc:spChg>
      </pc:sldChg>
      <pc:sldChg chg="add del">
        <pc:chgData name="Sebastiano Meneghin" userId="9f12ac7e-519c-4a0b-9a4b-006d156226d0" providerId="ADAL" clId="{32D45FA1-20A9-41C2-A759-0C9E76900CBF}" dt="2025-02-23T22:00:41.242" v="6408" actId="2890"/>
        <pc:sldMkLst>
          <pc:docMk/>
          <pc:sldMk cId="255614670" sldId="381"/>
        </pc:sldMkLst>
      </pc:sldChg>
      <pc:sldChg chg="add modNotesTx">
        <pc:chgData name="Sebastiano Meneghin" userId="9f12ac7e-519c-4a0b-9a4b-006d156226d0" providerId="ADAL" clId="{32D45FA1-20A9-41C2-A759-0C9E76900CBF}" dt="2025-02-23T23:47:12.997" v="15002" actId="6549"/>
        <pc:sldMkLst>
          <pc:docMk/>
          <pc:sldMk cId="3840054052" sldId="381"/>
        </pc:sldMkLst>
      </pc:sldChg>
      <pc:sldChg chg="modSp add mod modNotesTx">
        <pc:chgData name="Sebastiano Meneghin" userId="9f12ac7e-519c-4a0b-9a4b-006d156226d0" providerId="ADAL" clId="{32D45FA1-20A9-41C2-A759-0C9E76900CBF}" dt="2025-02-24T00:27:46.039" v="22804" actId="20577"/>
        <pc:sldMkLst>
          <pc:docMk/>
          <pc:sldMk cId="1559194930" sldId="382"/>
        </pc:sldMkLst>
      </pc:sldChg>
      <pc:sldChg chg="add del">
        <pc:chgData name="Sebastiano Meneghin" userId="9f12ac7e-519c-4a0b-9a4b-006d156226d0" providerId="ADAL" clId="{32D45FA1-20A9-41C2-A759-0C9E76900CBF}" dt="2025-02-23T22:01:06.804" v="6432"/>
        <pc:sldMkLst>
          <pc:docMk/>
          <pc:sldMk cId="3211726218" sldId="382"/>
        </pc:sldMkLst>
      </pc:sldChg>
      <pc:sldChg chg="addSp delSp modSp add mod modNotesTx">
        <pc:chgData name="Sebastiano Meneghin" userId="9f12ac7e-519c-4a0b-9a4b-006d156226d0" providerId="ADAL" clId="{32D45FA1-20A9-41C2-A759-0C9E76900CBF}" dt="2025-02-24T19:48:41.070" v="23151" actId="20577"/>
        <pc:sldMkLst>
          <pc:docMk/>
          <pc:sldMk cId="1211549860" sldId="383"/>
        </pc:sldMkLst>
        <pc:picChg chg="add mod">
          <ac:chgData name="Sebastiano Meneghin" userId="9f12ac7e-519c-4a0b-9a4b-006d156226d0" providerId="ADAL" clId="{32D45FA1-20A9-41C2-A759-0C9E76900CBF}" dt="2025-02-24T00:42:25.784" v="22841"/>
          <ac:picMkLst>
            <pc:docMk/>
            <pc:sldMk cId="1211549860" sldId="383"/>
            <ac:picMk id="14" creationId="{30B83478-BDBC-CACF-5077-15C1F3983525}"/>
          </ac:picMkLst>
        </pc:picChg>
        <pc:picChg chg="mod">
          <ac:chgData name="Sebastiano Meneghin" userId="9f12ac7e-519c-4a0b-9a4b-006d156226d0" providerId="ADAL" clId="{32D45FA1-20A9-41C2-A759-0C9E76900CBF}" dt="2025-02-23T22:18:55.583" v="8008" actId="1076"/>
          <ac:picMkLst>
            <pc:docMk/>
            <pc:sldMk cId="1211549860" sldId="383"/>
            <ac:picMk id="15" creationId="{CAB12EBA-BA7B-CAF2-3B7B-1E7C6656D758}"/>
          </ac:picMkLst>
        </pc:picChg>
      </pc:sldChg>
      <pc:sldChg chg="addSp delSp modSp add mod modNotesTx">
        <pc:chgData name="Sebastiano Meneghin" userId="9f12ac7e-519c-4a0b-9a4b-006d156226d0" providerId="ADAL" clId="{32D45FA1-20A9-41C2-A759-0C9E76900CBF}" dt="2025-02-24T19:51:12.427" v="23849" actId="20577"/>
        <pc:sldMkLst>
          <pc:docMk/>
          <pc:sldMk cId="2650254355" sldId="384"/>
        </pc:sldMkLst>
        <pc:spChg chg="mod">
          <ac:chgData name="Sebastiano Meneghin" userId="9f12ac7e-519c-4a0b-9a4b-006d156226d0" providerId="ADAL" clId="{32D45FA1-20A9-41C2-A759-0C9E76900CBF}" dt="2025-02-23T22:31:25.306" v="8280" actId="692"/>
          <ac:spMkLst>
            <pc:docMk/>
            <pc:sldMk cId="2650254355" sldId="384"/>
            <ac:spMk id="2" creationId="{E0706FAD-EEA2-4787-08E2-9E93696D94F3}"/>
          </ac:spMkLst>
        </pc:spChg>
        <pc:spChg chg="mod">
          <ac:chgData name="Sebastiano Meneghin" userId="9f12ac7e-519c-4a0b-9a4b-006d156226d0" providerId="ADAL" clId="{32D45FA1-20A9-41C2-A759-0C9E76900CBF}" dt="2025-02-23T22:31:25.306" v="8280" actId="692"/>
          <ac:spMkLst>
            <pc:docMk/>
            <pc:sldMk cId="2650254355" sldId="384"/>
            <ac:spMk id="3" creationId="{053C1DAE-FD10-9832-C3A0-7790427C9E51}"/>
          </ac:spMkLst>
        </pc:spChg>
        <pc:spChg chg="mod">
          <ac:chgData name="Sebastiano Meneghin" userId="9f12ac7e-519c-4a0b-9a4b-006d156226d0" providerId="ADAL" clId="{32D45FA1-20A9-41C2-A759-0C9E76900CBF}" dt="2025-02-23T22:31:25.306" v="8280" actId="692"/>
          <ac:spMkLst>
            <pc:docMk/>
            <pc:sldMk cId="2650254355" sldId="384"/>
            <ac:spMk id="4" creationId="{734110EF-2EE9-4BFC-9F02-964616ADF6E5}"/>
          </ac:spMkLst>
        </pc:spChg>
        <pc:picChg chg="add mod ord">
          <ac:chgData name="Sebastiano Meneghin" userId="9f12ac7e-519c-4a0b-9a4b-006d156226d0" providerId="ADAL" clId="{32D45FA1-20A9-41C2-A759-0C9E76900CBF}" dt="2025-02-24T00:42:35.519" v="22844" actId="167"/>
          <ac:picMkLst>
            <pc:docMk/>
            <pc:sldMk cId="2650254355" sldId="384"/>
            <ac:picMk id="11" creationId="{E60DE616-1E73-7060-9569-BF9A79891B0C}"/>
          </ac:picMkLst>
        </pc:picChg>
      </pc:sldChg>
      <pc:sldChg chg="addSp delSp modSp add mod modNotesTx">
        <pc:chgData name="Sebastiano Meneghin" userId="9f12ac7e-519c-4a0b-9a4b-006d156226d0" providerId="ADAL" clId="{32D45FA1-20A9-41C2-A759-0C9E76900CBF}" dt="2025-02-24T19:49:47.025" v="23475" actId="20577"/>
        <pc:sldMkLst>
          <pc:docMk/>
          <pc:sldMk cId="2441608780" sldId="385"/>
        </pc:sldMkLst>
        <pc:picChg chg="add mod ord">
          <ac:chgData name="Sebastiano Meneghin" userId="9f12ac7e-519c-4a0b-9a4b-006d156226d0" providerId="ADAL" clId="{32D45FA1-20A9-41C2-A759-0C9E76900CBF}" dt="2025-02-24T00:42:02.383" v="22837" actId="167"/>
          <ac:picMkLst>
            <pc:docMk/>
            <pc:sldMk cId="2441608780" sldId="385"/>
            <ac:picMk id="12" creationId="{DDCACA85-5F12-B644-81D1-ADE11765677D}"/>
          </ac:picMkLst>
        </pc:picChg>
      </pc:sldChg>
      <pc:sldChg chg="modSp add mod ord modShow">
        <pc:chgData name="Sebastiano Meneghin" userId="9f12ac7e-519c-4a0b-9a4b-006d156226d0" providerId="ADAL" clId="{32D45FA1-20A9-41C2-A759-0C9E76900CBF}" dt="2025-02-23T22:24:48.406" v="8049" actId="729"/>
        <pc:sldMkLst>
          <pc:docMk/>
          <pc:sldMk cId="4170946618" sldId="386"/>
        </pc:sldMkLst>
        <pc:spChg chg="mod">
          <ac:chgData name="Sebastiano Meneghin" userId="9f12ac7e-519c-4a0b-9a4b-006d156226d0" providerId="ADAL" clId="{32D45FA1-20A9-41C2-A759-0C9E76900CBF}" dt="2025-02-23T22:23:49.765" v="8038" actId="20577"/>
          <ac:spMkLst>
            <pc:docMk/>
            <pc:sldMk cId="4170946618" sldId="386"/>
            <ac:spMk id="4" creationId="{31C54121-3AD6-CE12-45F3-95B4D19F134A}"/>
          </ac:spMkLst>
        </pc:spChg>
      </pc:sldChg>
      <pc:sldChg chg="modSp add del mod ord">
        <pc:chgData name="Sebastiano Meneghin" userId="9f12ac7e-519c-4a0b-9a4b-006d156226d0" providerId="ADAL" clId="{32D45FA1-20A9-41C2-A759-0C9E76900CBF}" dt="2025-02-23T22:29:09.850" v="8215" actId="47"/>
        <pc:sldMkLst>
          <pc:docMk/>
          <pc:sldMk cId="1711901003" sldId="387"/>
        </pc:sldMkLst>
      </pc:sldChg>
      <pc:sldChg chg="modSp add del mod">
        <pc:chgData name="Sebastiano Meneghin" userId="9f12ac7e-519c-4a0b-9a4b-006d156226d0" providerId="ADAL" clId="{32D45FA1-20A9-41C2-A759-0C9E76900CBF}" dt="2025-02-23T22:33:51.130" v="8311" actId="47"/>
        <pc:sldMkLst>
          <pc:docMk/>
          <pc:sldMk cId="3634568291" sldId="388"/>
        </pc:sldMkLst>
      </pc:sldChg>
      <pc:sldChg chg="addSp delSp modSp add del mod modNotesTx">
        <pc:chgData name="Sebastiano Meneghin" userId="9f12ac7e-519c-4a0b-9a4b-006d156226d0" providerId="ADAL" clId="{32D45FA1-20A9-41C2-A759-0C9E76900CBF}" dt="2025-02-24T23:11:59.528" v="40061" actId="47"/>
        <pc:sldMkLst>
          <pc:docMk/>
          <pc:sldMk cId="1103312840" sldId="389"/>
        </pc:sldMkLst>
      </pc:sldChg>
      <pc:sldChg chg="modSp add del mod modNotesTx">
        <pc:chgData name="Sebastiano Meneghin" userId="9f12ac7e-519c-4a0b-9a4b-006d156226d0" providerId="ADAL" clId="{32D45FA1-20A9-41C2-A759-0C9E76900CBF}" dt="2025-02-24T23:12:00.601" v="40062" actId="47"/>
        <pc:sldMkLst>
          <pc:docMk/>
          <pc:sldMk cId="3844736246" sldId="390"/>
        </pc:sldMkLst>
      </pc:sldChg>
      <pc:sldChg chg="add del">
        <pc:chgData name="Sebastiano Meneghin" userId="9f12ac7e-519c-4a0b-9a4b-006d156226d0" providerId="ADAL" clId="{32D45FA1-20A9-41C2-A759-0C9E76900CBF}" dt="2025-02-24T00:44:47.123" v="22871" actId="47"/>
        <pc:sldMkLst>
          <pc:docMk/>
          <pc:sldMk cId="2751435324" sldId="391"/>
        </pc:sldMkLst>
      </pc:sldChg>
      <pc:sldChg chg="addSp modSp add mod modNotesTx">
        <pc:chgData name="Sebastiano Meneghin" userId="9f12ac7e-519c-4a0b-9a4b-006d156226d0" providerId="ADAL" clId="{32D45FA1-20A9-41C2-A759-0C9E76900CBF}" dt="2025-02-24T19:54:17.662" v="24197" actId="20577"/>
        <pc:sldMkLst>
          <pc:docMk/>
          <pc:sldMk cId="3945040689" sldId="392"/>
        </pc:sldMkLst>
        <pc:spChg chg="add mod">
          <ac:chgData name="Sebastiano Meneghin" userId="9f12ac7e-519c-4a0b-9a4b-006d156226d0" providerId="ADAL" clId="{32D45FA1-20A9-41C2-A759-0C9E76900CBF}" dt="2025-02-24T00:44:42.174" v="22870" actId="1036"/>
          <ac:spMkLst>
            <pc:docMk/>
            <pc:sldMk cId="3945040689" sldId="392"/>
            <ac:spMk id="3" creationId="{45F39776-E189-1384-043D-97E794BFD63D}"/>
          </ac:spMkLst>
        </pc:spChg>
        <pc:spChg chg="add mod">
          <ac:chgData name="Sebastiano Meneghin" userId="9f12ac7e-519c-4a0b-9a4b-006d156226d0" providerId="ADAL" clId="{32D45FA1-20A9-41C2-A759-0C9E76900CBF}" dt="2025-02-24T00:44:42.174" v="22870" actId="1036"/>
          <ac:spMkLst>
            <pc:docMk/>
            <pc:sldMk cId="3945040689" sldId="392"/>
            <ac:spMk id="4" creationId="{1BCAFE5F-066A-8A28-78D7-4CC565A54F02}"/>
          </ac:spMkLst>
        </pc:spChg>
        <pc:spChg chg="add mod">
          <ac:chgData name="Sebastiano Meneghin" userId="9f12ac7e-519c-4a0b-9a4b-006d156226d0" providerId="ADAL" clId="{32D45FA1-20A9-41C2-A759-0C9E76900CBF}" dt="2025-02-24T00:44:42.174" v="22870" actId="1036"/>
          <ac:spMkLst>
            <pc:docMk/>
            <pc:sldMk cId="3945040689" sldId="392"/>
            <ac:spMk id="5" creationId="{E3C3749A-08CA-6223-7421-6F92726171BC}"/>
          </ac:spMkLst>
        </pc:spChg>
      </pc:sldChg>
      <pc:sldChg chg="add modNotesTx">
        <pc:chgData name="Sebastiano Meneghin" userId="9f12ac7e-519c-4a0b-9a4b-006d156226d0" providerId="ADAL" clId="{32D45FA1-20A9-41C2-A759-0C9E76900CBF}" dt="2025-02-24T20:05:11.109" v="25832" actId="20577"/>
        <pc:sldMkLst>
          <pc:docMk/>
          <pc:sldMk cId="1268505195" sldId="393"/>
        </pc:sldMkLst>
      </pc:sldChg>
      <pc:sldChg chg="add del">
        <pc:chgData name="Sebastiano Meneghin" userId="9f12ac7e-519c-4a0b-9a4b-006d156226d0" providerId="ADAL" clId="{32D45FA1-20A9-41C2-A759-0C9E76900CBF}" dt="2025-02-24T00:50:03.524" v="22890" actId="47"/>
        <pc:sldMkLst>
          <pc:docMk/>
          <pc:sldMk cId="4227767760" sldId="393"/>
        </pc:sldMkLst>
      </pc:sldChg>
      <pc:sldChg chg="addSp modSp add mod modNotesTx">
        <pc:chgData name="Sebastiano Meneghin" userId="9f12ac7e-519c-4a0b-9a4b-006d156226d0" providerId="ADAL" clId="{32D45FA1-20A9-41C2-A759-0C9E76900CBF}" dt="2025-02-24T20:04:11.097" v="25568" actId="20577"/>
        <pc:sldMkLst>
          <pc:docMk/>
          <pc:sldMk cId="1262099849" sldId="394"/>
        </pc:sldMkLst>
        <pc:spChg chg="add mod">
          <ac:chgData name="Sebastiano Meneghin" userId="9f12ac7e-519c-4a0b-9a4b-006d156226d0" providerId="ADAL" clId="{32D45FA1-20A9-41C2-A759-0C9E76900CBF}" dt="2025-02-24T20:00:28.739" v="24722" actId="1036"/>
          <ac:spMkLst>
            <pc:docMk/>
            <pc:sldMk cId="1262099849" sldId="394"/>
            <ac:spMk id="4" creationId="{D3AD1DD3-D8E3-7659-CD12-5C3045E3D0FE}"/>
          </ac:spMkLst>
        </pc:spChg>
        <pc:spChg chg="add mod">
          <ac:chgData name="Sebastiano Meneghin" userId="9f12ac7e-519c-4a0b-9a4b-006d156226d0" providerId="ADAL" clId="{32D45FA1-20A9-41C2-A759-0C9E76900CBF}" dt="2025-02-24T20:00:28.739" v="24722" actId="1036"/>
          <ac:spMkLst>
            <pc:docMk/>
            <pc:sldMk cId="1262099849" sldId="394"/>
            <ac:spMk id="8" creationId="{F6448F39-D95F-2DB4-D8BA-86127CCBDD2D}"/>
          </ac:spMkLst>
        </pc:spChg>
        <pc:spChg chg="add mod">
          <ac:chgData name="Sebastiano Meneghin" userId="9f12ac7e-519c-4a0b-9a4b-006d156226d0" providerId="ADAL" clId="{32D45FA1-20A9-41C2-A759-0C9E76900CBF}" dt="2025-02-24T20:00:28.739" v="24722" actId="1036"/>
          <ac:spMkLst>
            <pc:docMk/>
            <pc:sldMk cId="1262099849" sldId="394"/>
            <ac:spMk id="9" creationId="{B1F1F392-9BDF-39DF-2514-E4C50C2DD717}"/>
          </ac:spMkLst>
        </pc:spChg>
      </pc:sldChg>
      <pc:sldChg chg="addSp modSp add mod modNotesTx">
        <pc:chgData name="Sebastiano Meneghin" userId="9f12ac7e-519c-4a0b-9a4b-006d156226d0" providerId="ADAL" clId="{32D45FA1-20A9-41C2-A759-0C9E76900CBF}" dt="2025-02-24T23:53:39.836" v="40166" actId="20577"/>
        <pc:sldMkLst>
          <pc:docMk/>
          <pc:sldMk cId="4191267347" sldId="395"/>
        </pc:sldMkLst>
        <pc:spChg chg="add mod">
          <ac:chgData name="Sebastiano Meneghin" userId="9f12ac7e-519c-4a0b-9a4b-006d156226d0" providerId="ADAL" clId="{32D45FA1-20A9-41C2-A759-0C9E76900CBF}" dt="2025-02-24T20:07:46.269" v="26149" actId="1035"/>
          <ac:spMkLst>
            <pc:docMk/>
            <pc:sldMk cId="4191267347" sldId="395"/>
            <ac:spMk id="3" creationId="{4CE5F7DE-C60A-82FB-CE18-F555BB5EE037}"/>
          </ac:spMkLst>
        </pc:spChg>
        <pc:spChg chg="add mod">
          <ac:chgData name="Sebastiano Meneghin" userId="9f12ac7e-519c-4a0b-9a4b-006d156226d0" providerId="ADAL" clId="{32D45FA1-20A9-41C2-A759-0C9E76900CBF}" dt="2025-02-24T20:07:40.361" v="26146" actId="1035"/>
          <ac:spMkLst>
            <pc:docMk/>
            <pc:sldMk cId="4191267347" sldId="395"/>
            <ac:spMk id="4" creationId="{21601C25-6F33-1861-5B07-49BD2CCE7CCE}"/>
          </ac:spMkLst>
        </pc:spChg>
        <pc:spChg chg="add mod">
          <ac:chgData name="Sebastiano Meneghin" userId="9f12ac7e-519c-4a0b-9a4b-006d156226d0" providerId="ADAL" clId="{32D45FA1-20A9-41C2-A759-0C9E76900CBF}" dt="2025-02-24T20:07:33.943" v="26145" actId="14100"/>
          <ac:spMkLst>
            <pc:docMk/>
            <pc:sldMk cId="4191267347" sldId="395"/>
            <ac:spMk id="8" creationId="{EA05BEFE-AAE5-52E7-3B37-257B170873AB}"/>
          </ac:spMkLst>
        </pc:spChg>
      </pc:sldChg>
      <pc:sldChg chg="addSp delSp modSp add mod modNotesTx">
        <pc:chgData name="Sebastiano Meneghin" userId="9f12ac7e-519c-4a0b-9a4b-006d156226d0" providerId="ADAL" clId="{32D45FA1-20A9-41C2-A759-0C9E76900CBF}" dt="2025-02-24T22:32:12.772" v="35763" actId="478"/>
        <pc:sldMkLst>
          <pc:docMk/>
          <pc:sldMk cId="4022893602" sldId="396"/>
        </pc:sldMkLst>
        <pc:picChg chg="add mod ord">
          <ac:chgData name="Sebastiano Meneghin" userId="9f12ac7e-519c-4a0b-9a4b-006d156226d0" providerId="ADAL" clId="{32D45FA1-20A9-41C2-A759-0C9E76900CBF}" dt="2025-02-24T20:29:01.775" v="28507" actId="1035"/>
          <ac:picMkLst>
            <pc:docMk/>
            <pc:sldMk cId="4022893602" sldId="396"/>
            <ac:picMk id="3" creationId="{B8EE8E23-9C0E-4445-83CE-090960513C4B}"/>
          </ac:picMkLst>
        </pc:picChg>
      </pc:sldChg>
      <pc:sldChg chg="add modNotesTx">
        <pc:chgData name="Sebastiano Meneghin" userId="9f12ac7e-519c-4a0b-9a4b-006d156226d0" providerId="ADAL" clId="{32D45FA1-20A9-41C2-A759-0C9E76900CBF}" dt="2025-02-24T20:31:11.203" v="28778" actId="20577"/>
        <pc:sldMkLst>
          <pc:docMk/>
          <pc:sldMk cId="2482500313" sldId="397"/>
        </pc:sldMkLst>
      </pc:sldChg>
      <pc:sldChg chg="addSp delSp modSp add mod ord modNotesTx">
        <pc:chgData name="Sebastiano Meneghin" userId="9f12ac7e-519c-4a0b-9a4b-006d156226d0" providerId="ADAL" clId="{32D45FA1-20A9-41C2-A759-0C9E76900CBF}" dt="2025-02-24T23:51:04.684" v="40142" actId="20577"/>
        <pc:sldMkLst>
          <pc:docMk/>
          <pc:sldMk cId="3985142599" sldId="398"/>
        </pc:sldMkLst>
        <pc:spChg chg="mod">
          <ac:chgData name="Sebastiano Meneghin" userId="9f12ac7e-519c-4a0b-9a4b-006d156226d0" providerId="ADAL" clId="{32D45FA1-20A9-41C2-A759-0C9E76900CBF}" dt="2025-02-24T20:36:39.316" v="29147" actId="20577"/>
          <ac:spMkLst>
            <pc:docMk/>
            <pc:sldMk cId="3985142599" sldId="398"/>
            <ac:spMk id="7" creationId="{873EA8C4-6D30-0B42-06EC-384DD69094FF}"/>
          </ac:spMkLst>
        </pc:spChg>
        <pc:picChg chg="mod">
          <ac:chgData name="Sebastiano Meneghin" userId="9f12ac7e-519c-4a0b-9a4b-006d156226d0" providerId="ADAL" clId="{32D45FA1-20A9-41C2-A759-0C9E76900CBF}" dt="2025-02-24T20:33:01.189" v="28782" actId="14826"/>
          <ac:picMkLst>
            <pc:docMk/>
            <pc:sldMk cId="3985142599" sldId="398"/>
            <ac:picMk id="2" creationId="{A8F87966-3F14-3981-D9AF-CAD5FE48A90A}"/>
          </ac:picMkLst>
        </pc:picChg>
        <pc:picChg chg="add mod">
          <ac:chgData name="Sebastiano Meneghin" userId="9f12ac7e-519c-4a0b-9a4b-006d156226d0" providerId="ADAL" clId="{32D45FA1-20A9-41C2-A759-0C9E76900CBF}" dt="2025-02-24T20:33:48.713" v="28818" actId="1038"/>
          <ac:picMkLst>
            <pc:docMk/>
            <pc:sldMk cId="3985142599" sldId="398"/>
            <ac:picMk id="13" creationId="{A4C6EB47-3FC7-C025-3916-BB360FB6D2F0}"/>
          </ac:picMkLst>
        </pc:picChg>
      </pc:sldChg>
      <pc:sldChg chg="add del">
        <pc:chgData name="Sebastiano Meneghin" userId="9f12ac7e-519c-4a0b-9a4b-006d156226d0" providerId="ADAL" clId="{32D45FA1-20A9-41C2-A759-0C9E76900CBF}" dt="2025-02-24T20:45:00.581" v="30359" actId="47"/>
        <pc:sldMkLst>
          <pc:docMk/>
          <pc:sldMk cId="443110966" sldId="399"/>
        </pc:sldMkLst>
      </pc:sldChg>
      <pc:sldChg chg="add del">
        <pc:chgData name="Sebastiano Meneghin" userId="9f12ac7e-519c-4a0b-9a4b-006d156226d0" providerId="ADAL" clId="{32D45FA1-20A9-41C2-A759-0C9E76900CBF}" dt="2025-02-24T22:04:13.712" v="33109" actId="47"/>
        <pc:sldMkLst>
          <pc:docMk/>
          <pc:sldMk cId="1625366948" sldId="399"/>
        </pc:sldMkLst>
      </pc:sldChg>
      <pc:sldChg chg="add del">
        <pc:chgData name="Sebastiano Meneghin" userId="9f12ac7e-519c-4a0b-9a4b-006d156226d0" providerId="ADAL" clId="{32D45FA1-20A9-41C2-A759-0C9E76900CBF}" dt="2025-02-24T20:45:01.398" v="30360" actId="47"/>
        <pc:sldMkLst>
          <pc:docMk/>
          <pc:sldMk cId="327238732" sldId="400"/>
        </pc:sldMkLst>
      </pc:sldChg>
      <pc:sldChg chg="delSp modSp add mod modNotesTx">
        <pc:chgData name="Sebastiano Meneghin" userId="9f12ac7e-519c-4a0b-9a4b-006d156226d0" providerId="ADAL" clId="{32D45FA1-20A9-41C2-A759-0C9E76900CBF}" dt="2025-02-24T21:34:41.013" v="31092" actId="1076"/>
        <pc:sldMkLst>
          <pc:docMk/>
          <pc:sldMk cId="1310968989" sldId="400"/>
        </pc:sldMkLst>
        <pc:spChg chg="mod">
          <ac:chgData name="Sebastiano Meneghin" userId="9f12ac7e-519c-4a0b-9a4b-006d156226d0" providerId="ADAL" clId="{32D45FA1-20A9-41C2-A759-0C9E76900CBF}" dt="2025-02-24T21:34:41.013" v="31092" actId="1076"/>
          <ac:spMkLst>
            <pc:docMk/>
            <pc:sldMk cId="1310968989" sldId="400"/>
            <ac:spMk id="21" creationId="{4762C14C-0AE6-31C4-E582-E546E5DA68E5}"/>
          </ac:spMkLst>
        </pc:spChg>
      </pc:sldChg>
      <pc:sldChg chg="addSp delSp modSp add mod modClrScheme chgLayout modNotesTx">
        <pc:chgData name="Sebastiano Meneghin" userId="9f12ac7e-519c-4a0b-9a4b-006d156226d0" providerId="ADAL" clId="{32D45FA1-20A9-41C2-A759-0C9E76900CBF}" dt="2025-02-24T21:35:03.288" v="31096" actId="1037"/>
        <pc:sldMkLst>
          <pc:docMk/>
          <pc:sldMk cId="2565693555" sldId="401"/>
        </pc:sldMkLst>
        <pc:spChg chg="add mod ord">
          <ac:chgData name="Sebastiano Meneghin" userId="9f12ac7e-519c-4a0b-9a4b-006d156226d0" providerId="ADAL" clId="{32D45FA1-20A9-41C2-A759-0C9E76900CBF}" dt="2025-02-24T21:35:03.288" v="31096" actId="1037"/>
          <ac:spMkLst>
            <pc:docMk/>
            <pc:sldMk cId="2565693555" sldId="401"/>
            <ac:spMk id="10" creationId="{D7D2C8B0-CFC4-E3BC-FD15-BA0BE10D5CDA}"/>
          </ac:spMkLst>
        </pc:spChg>
        <pc:spChg chg="add mod ord">
          <ac:chgData name="Sebastiano Meneghin" userId="9f12ac7e-519c-4a0b-9a4b-006d156226d0" providerId="ADAL" clId="{32D45FA1-20A9-41C2-A759-0C9E76900CBF}" dt="2025-02-24T21:20:46.068" v="30563" actId="700"/>
          <ac:spMkLst>
            <pc:docMk/>
            <pc:sldMk cId="2565693555" sldId="401"/>
            <ac:spMk id="12" creationId="{098DAA23-BFD4-2690-DFF6-0FA9395A28DA}"/>
          </ac:spMkLst>
        </pc:spChg>
      </pc:sldChg>
      <pc:sldChg chg="addSp modSp add mod">
        <pc:chgData name="Sebastiano Meneghin" userId="9f12ac7e-519c-4a0b-9a4b-006d156226d0" providerId="ADAL" clId="{32D45FA1-20A9-41C2-A759-0C9E76900CBF}" dt="2025-02-24T22:32:59.707" v="35772" actId="1038"/>
        <pc:sldMkLst>
          <pc:docMk/>
          <pc:sldMk cId="4149963029" sldId="402"/>
        </pc:sldMkLst>
      </pc:sldChg>
      <pc:sldChg chg="modSp add mod">
        <pc:chgData name="Sebastiano Meneghin" userId="9f12ac7e-519c-4a0b-9a4b-006d156226d0" providerId="ADAL" clId="{32D45FA1-20A9-41C2-A759-0C9E76900CBF}" dt="2025-02-24T22:32:45.520" v="35766" actId="1038"/>
        <pc:sldMkLst>
          <pc:docMk/>
          <pc:sldMk cId="20506651" sldId="403"/>
        </pc:sldMkLst>
      </pc:sldChg>
      <pc:sldChg chg="modSp add mod">
        <pc:chgData name="Sebastiano Meneghin" userId="9f12ac7e-519c-4a0b-9a4b-006d156226d0" providerId="ADAL" clId="{32D45FA1-20A9-41C2-A759-0C9E76900CBF}" dt="2025-02-24T22:33:05.608" v="35775" actId="1038"/>
        <pc:sldMkLst>
          <pc:docMk/>
          <pc:sldMk cId="1221481401" sldId="404"/>
        </pc:sldMkLst>
      </pc:sldChg>
      <pc:sldChg chg="modSp add mod modNotesTx">
        <pc:chgData name="Sebastiano Meneghin" userId="9f12ac7e-519c-4a0b-9a4b-006d156226d0" providerId="ADAL" clId="{32D45FA1-20A9-41C2-A759-0C9E76900CBF}" dt="2025-02-24T23:58:39.170" v="40173" actId="20577"/>
        <pc:sldMkLst>
          <pc:docMk/>
          <pc:sldMk cId="493336033" sldId="405"/>
        </pc:sldMkLst>
        <pc:spChg chg="mod">
          <ac:chgData name="Sebastiano Meneghin" userId="9f12ac7e-519c-4a0b-9a4b-006d156226d0" providerId="ADAL" clId="{32D45FA1-20A9-41C2-A759-0C9E76900CBF}" dt="2025-02-24T22:27:09.210" v="35447" actId="20577"/>
          <ac:spMkLst>
            <pc:docMk/>
            <pc:sldMk cId="493336033" sldId="405"/>
            <ac:spMk id="2" creationId="{E58B78AF-C5BE-9240-1695-FE9B4F5692BE}"/>
          </ac:spMkLst>
        </pc:spChg>
        <pc:spChg chg="mod">
          <ac:chgData name="Sebastiano Meneghin" userId="9f12ac7e-519c-4a0b-9a4b-006d156226d0" providerId="ADAL" clId="{32D45FA1-20A9-41C2-A759-0C9E76900CBF}" dt="2025-02-24T23:58:39.170" v="40173" actId="20577"/>
          <ac:spMkLst>
            <pc:docMk/>
            <pc:sldMk cId="493336033" sldId="405"/>
            <ac:spMk id="3" creationId="{0E63DB7F-0BA1-E049-189B-B3034FD2F7BC}"/>
          </ac:spMkLst>
        </pc:spChg>
        <pc:spChg chg="mod">
          <ac:chgData name="Sebastiano Meneghin" userId="9f12ac7e-519c-4a0b-9a4b-006d156226d0" providerId="ADAL" clId="{32D45FA1-20A9-41C2-A759-0C9E76900CBF}" dt="2025-02-24T22:11:48.015" v="33936" actId="20577"/>
          <ac:spMkLst>
            <pc:docMk/>
            <pc:sldMk cId="493336033" sldId="405"/>
            <ac:spMk id="5" creationId="{8F03CA85-67D5-ED2C-9CF1-02689D77D33D}"/>
          </ac:spMkLst>
        </pc:spChg>
      </pc:sldChg>
      <pc:sldChg chg="modSp add del mod">
        <pc:chgData name="Sebastiano Meneghin" userId="9f12ac7e-519c-4a0b-9a4b-006d156226d0" providerId="ADAL" clId="{32D45FA1-20A9-41C2-A759-0C9E76900CBF}" dt="2025-02-24T22:14:57.116" v="34163" actId="47"/>
        <pc:sldMkLst>
          <pc:docMk/>
          <pc:sldMk cId="4126303224" sldId="406"/>
        </pc:sldMkLst>
      </pc:sldChg>
      <pc:sldChg chg="modSp add mod modNotesTx">
        <pc:chgData name="Sebastiano Meneghin" userId="9f12ac7e-519c-4a0b-9a4b-006d156226d0" providerId="ADAL" clId="{32D45FA1-20A9-41C2-A759-0C9E76900CBF}" dt="2025-02-24T23:00:21.168" v="37987" actId="20577"/>
        <pc:sldMkLst>
          <pc:docMk/>
          <pc:sldMk cId="3027787581" sldId="407"/>
        </pc:sldMkLst>
        <pc:spChg chg="mod">
          <ac:chgData name="Sebastiano Meneghin" userId="9f12ac7e-519c-4a0b-9a4b-006d156226d0" providerId="ADAL" clId="{32D45FA1-20A9-41C2-A759-0C9E76900CBF}" dt="2025-02-24T22:26:56.051" v="35442"/>
          <ac:spMkLst>
            <pc:docMk/>
            <pc:sldMk cId="3027787581" sldId="407"/>
            <ac:spMk id="2" creationId="{FF06E3BF-7593-A521-4DD1-9C0B8EC2006B}"/>
          </ac:spMkLst>
        </pc:spChg>
        <pc:spChg chg="mod">
          <ac:chgData name="Sebastiano Meneghin" userId="9f12ac7e-519c-4a0b-9a4b-006d156226d0" providerId="ADAL" clId="{32D45FA1-20A9-41C2-A759-0C9E76900CBF}" dt="2025-02-24T22:26:45.933" v="35440" actId="20577"/>
          <ac:spMkLst>
            <pc:docMk/>
            <pc:sldMk cId="3027787581" sldId="407"/>
            <ac:spMk id="3" creationId="{9D1CAB19-5038-E295-BBA5-F0BEF0D57510}"/>
          </ac:spMkLst>
        </pc:spChg>
        <pc:spChg chg="mod">
          <ac:chgData name="Sebastiano Meneghin" userId="9f12ac7e-519c-4a0b-9a4b-006d156226d0" providerId="ADAL" clId="{32D45FA1-20A9-41C2-A759-0C9E76900CBF}" dt="2025-02-24T22:15:00.648" v="34165" actId="20577"/>
          <ac:spMkLst>
            <pc:docMk/>
            <pc:sldMk cId="3027787581" sldId="407"/>
            <ac:spMk id="5" creationId="{00CFA354-1513-5A78-CFE6-A3502B26A6DA}"/>
          </ac:spMkLst>
        </pc:spChg>
      </pc:sldChg>
      <pc:sldChg chg="addSp delSp modSp add mod modShow modNotesTx">
        <pc:chgData name="Sebastiano Meneghin" userId="9f12ac7e-519c-4a0b-9a4b-006d156226d0" providerId="ADAL" clId="{32D45FA1-20A9-41C2-A759-0C9E76900CBF}" dt="2025-02-24T22:31:09.116" v="35758" actId="729"/>
        <pc:sldMkLst>
          <pc:docMk/>
          <pc:sldMk cId="1116547676" sldId="408"/>
        </pc:sldMkLst>
        <pc:spChg chg="mod">
          <ac:chgData name="Sebastiano Meneghin" userId="9f12ac7e-519c-4a0b-9a4b-006d156226d0" providerId="ADAL" clId="{32D45FA1-20A9-41C2-A759-0C9E76900CBF}" dt="2025-02-24T22:30:03.835" v="35659" actId="20577"/>
          <ac:spMkLst>
            <pc:docMk/>
            <pc:sldMk cId="1116547676" sldId="408"/>
            <ac:spMk id="8" creationId="{BE7DDDF4-F733-727D-C84C-72B2252964EA}"/>
          </ac:spMkLst>
        </pc:spChg>
        <pc:picChg chg="add mod">
          <ac:chgData name="Sebastiano Meneghin" userId="9f12ac7e-519c-4a0b-9a4b-006d156226d0" providerId="ADAL" clId="{32D45FA1-20A9-41C2-A759-0C9E76900CBF}" dt="2025-02-24T22:29:55.265" v="35644" actId="1037"/>
          <ac:picMkLst>
            <pc:docMk/>
            <pc:sldMk cId="1116547676" sldId="408"/>
            <ac:picMk id="2" creationId="{3E6ACCE9-1302-8A52-83EB-13E67B987AD9}"/>
          </ac:picMkLst>
        </pc:picChg>
      </pc:sldChg>
      <pc:sldChg chg="addSp delSp modSp add mod modShow">
        <pc:chgData name="Sebastiano Meneghin" userId="9f12ac7e-519c-4a0b-9a4b-006d156226d0" providerId="ADAL" clId="{32D45FA1-20A9-41C2-A759-0C9E76900CBF}" dt="2025-02-24T22:31:15.579" v="35759" actId="729"/>
        <pc:sldMkLst>
          <pc:docMk/>
          <pc:sldMk cId="2136408583" sldId="409"/>
        </pc:sldMkLst>
        <pc:spChg chg="mod">
          <ac:chgData name="Sebastiano Meneghin" userId="9f12ac7e-519c-4a0b-9a4b-006d156226d0" providerId="ADAL" clId="{32D45FA1-20A9-41C2-A759-0C9E76900CBF}" dt="2025-02-24T22:30:59.997" v="35756" actId="20577"/>
          <ac:spMkLst>
            <pc:docMk/>
            <pc:sldMk cId="2136408583" sldId="409"/>
            <ac:spMk id="7" creationId="{5A262552-3172-B892-129E-1676468B87F1}"/>
          </ac:spMkLst>
        </pc:spChg>
        <pc:picChg chg="add mod">
          <ac:chgData name="Sebastiano Meneghin" userId="9f12ac7e-519c-4a0b-9a4b-006d156226d0" providerId="ADAL" clId="{32D45FA1-20A9-41C2-A759-0C9E76900CBF}" dt="2025-02-24T22:30:44.061" v="35739" actId="1076"/>
          <ac:picMkLst>
            <pc:docMk/>
            <pc:sldMk cId="2136408583" sldId="409"/>
            <ac:picMk id="3" creationId="{D66BB2DC-7DD2-15A3-AA9F-2330E05D3133}"/>
          </ac:picMkLst>
        </pc:picChg>
      </pc:sldChg>
      <pc:sldChg chg="add">
        <pc:chgData name="Sebastiano Meneghin" userId="9f12ac7e-519c-4a0b-9a4b-006d156226d0" providerId="ADAL" clId="{32D45FA1-20A9-41C2-A759-0C9E76900CBF}" dt="2025-02-24T22:31:44.918" v="35760" actId="2890"/>
        <pc:sldMkLst>
          <pc:docMk/>
          <pc:sldMk cId="3068278163" sldId="410"/>
        </pc:sldMkLst>
      </pc:sldChg>
      <pc:sldChg chg="add del">
        <pc:chgData name="Sebastiano Meneghin" userId="9f12ac7e-519c-4a0b-9a4b-006d156226d0" providerId="ADAL" clId="{32D45FA1-20A9-41C2-A759-0C9E76900CBF}" dt="2025-02-24T22:30:32.724" v="35736" actId="47"/>
        <pc:sldMkLst>
          <pc:docMk/>
          <pc:sldMk cId="3773706042" sldId="410"/>
        </pc:sldMkLst>
      </pc:sldChg>
      <pc:sldChg chg="addSp delSp modSp add mod modClrScheme chgLayout modNotesTx">
        <pc:chgData name="Sebastiano Meneghin" userId="9f12ac7e-519c-4a0b-9a4b-006d156226d0" providerId="ADAL" clId="{32D45FA1-20A9-41C2-A759-0C9E76900CBF}" dt="2025-02-24T23:11:34.076" v="40029"/>
        <pc:sldMkLst>
          <pc:docMk/>
          <pc:sldMk cId="106723714" sldId="411"/>
        </pc:sldMkLst>
        <pc:spChg chg="mod ord">
          <ac:chgData name="Sebastiano Meneghin" userId="9f12ac7e-519c-4a0b-9a4b-006d156226d0" providerId="ADAL" clId="{32D45FA1-20A9-41C2-A759-0C9E76900CBF}" dt="2025-02-24T23:00:40.004" v="37992" actId="20577"/>
          <ac:spMkLst>
            <pc:docMk/>
            <pc:sldMk cId="106723714" sldId="411"/>
            <ac:spMk id="2" creationId="{757360CF-247D-F0D3-F6EE-A6E72CE72DDE}"/>
          </ac:spMkLst>
        </pc:spChg>
        <pc:spChg chg="mod ord">
          <ac:chgData name="Sebastiano Meneghin" userId="9f12ac7e-519c-4a0b-9a4b-006d156226d0" providerId="ADAL" clId="{32D45FA1-20A9-41C2-A759-0C9E76900CBF}" dt="2025-02-24T23:04:38.555" v="38405" actId="20577"/>
          <ac:spMkLst>
            <pc:docMk/>
            <pc:sldMk cId="106723714" sldId="411"/>
            <ac:spMk id="3" creationId="{BAC8D6AC-4668-7BD5-A155-31EFD3D76595}"/>
          </ac:spMkLst>
        </pc:spChg>
        <pc:spChg chg="mod">
          <ac:chgData name="Sebastiano Meneghin" userId="9f12ac7e-519c-4a0b-9a4b-006d156226d0" providerId="ADAL" clId="{32D45FA1-20A9-41C2-A759-0C9E76900CBF}" dt="2025-02-24T23:04:45.039" v="38406" actId="207"/>
          <ac:spMkLst>
            <pc:docMk/>
            <pc:sldMk cId="106723714" sldId="411"/>
            <ac:spMk id="5" creationId="{86317C7D-6057-39B9-8B89-8E797B3532BF}"/>
          </ac:spMkLst>
        </pc:spChg>
        <pc:spChg chg="mod ord">
          <ac:chgData name="Sebastiano Meneghin" userId="9f12ac7e-519c-4a0b-9a4b-006d156226d0" providerId="ADAL" clId="{32D45FA1-20A9-41C2-A759-0C9E76900CBF}" dt="2025-02-24T22:56:18.582" v="37523" actId="700"/>
          <ac:spMkLst>
            <pc:docMk/>
            <pc:sldMk cId="106723714" sldId="411"/>
            <ac:spMk id="8" creationId="{B59EB185-12A3-4E08-C389-5A5A9023B17F}"/>
          </ac:spMkLst>
        </pc:spChg>
        <pc:spChg chg="mod ord">
          <ac:chgData name="Sebastiano Meneghin" userId="9f12ac7e-519c-4a0b-9a4b-006d156226d0" providerId="ADAL" clId="{32D45FA1-20A9-41C2-A759-0C9E76900CBF}" dt="2025-02-24T22:56:18.582" v="37523" actId="700"/>
          <ac:spMkLst>
            <pc:docMk/>
            <pc:sldMk cId="106723714" sldId="411"/>
            <ac:spMk id="11" creationId="{93E12337-BBC0-B173-AEB0-48E4E74E210C}"/>
          </ac:spMkLst>
        </pc:spChg>
      </pc:sldChg>
      <pc:sldChg chg="add del">
        <pc:chgData name="Sebastiano Meneghin" userId="9f12ac7e-519c-4a0b-9a4b-006d156226d0" providerId="ADAL" clId="{32D45FA1-20A9-41C2-A759-0C9E76900CBF}" dt="2025-02-24T22:31:03.006" v="35757" actId="47"/>
        <pc:sldMkLst>
          <pc:docMk/>
          <pc:sldMk cId="2512018647" sldId="411"/>
        </pc:sldMkLst>
      </pc:sldChg>
      <pc:sldChg chg="addSp modSp add mod">
        <pc:chgData name="Sebastiano Meneghin" userId="9f12ac7e-519c-4a0b-9a4b-006d156226d0" providerId="ADAL" clId="{32D45FA1-20A9-41C2-A759-0C9E76900CBF}" dt="2025-02-24T23:11:51.193" v="40060" actId="20577"/>
        <pc:sldMkLst>
          <pc:docMk/>
          <pc:sldMk cId="2520197566" sldId="412"/>
        </pc:sldMkLst>
        <pc:spChg chg="mod">
          <ac:chgData name="Sebastiano Meneghin" userId="9f12ac7e-519c-4a0b-9a4b-006d156226d0" providerId="ADAL" clId="{32D45FA1-20A9-41C2-A759-0C9E76900CBF}" dt="2025-02-24T23:11:51.193" v="40060" actId="20577"/>
          <ac:spMkLst>
            <pc:docMk/>
            <pc:sldMk cId="2520197566" sldId="412"/>
            <ac:spMk id="3" creationId="{EA2C6131-518C-5615-B84B-D0192E2A87D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2025-03-04</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02129-24FE-4746-9897-C7E55345F5DD}" type="slidenum">
              <a:rPr lang="sv-SE" smtClean="0"/>
              <a:t>1</a:t>
            </a:fld>
            <a:endParaRPr lang="sv-SE"/>
          </a:p>
        </p:txBody>
      </p:sp>
    </p:spTree>
    <p:extLst>
      <p:ext uri="{BB962C8B-B14F-4D97-AF65-F5344CB8AC3E}">
        <p14:creationId xmlns:p14="http://schemas.microsoft.com/office/powerpoint/2010/main" val="2805551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40BD6-98EA-396A-FE23-293BF4DA14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5731F8-327D-2C98-4C5B-1F239A3394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11AC1B-6F0D-F523-59E8-A4DD372D1F9E}"/>
              </a:ext>
            </a:extLst>
          </p:cNvPr>
          <p:cNvSpPr>
            <a:spLocks noGrp="1"/>
          </p:cNvSpPr>
          <p:nvPr>
            <p:ph type="body" idx="1"/>
          </p:nvPr>
        </p:nvSpPr>
        <p:spPr/>
        <p:txBody>
          <a:bodyPr/>
          <a:lstStyle/>
          <a:p>
            <a:r>
              <a:rPr lang="en-GB" dirty="0" err="1"/>
              <a:t>IcedHops</a:t>
            </a:r>
            <a:r>
              <a:rPr lang="en-GB" dirty="0"/>
              <a:t>, the new system based on </a:t>
            </a:r>
            <a:r>
              <a:rPr lang="en-GB" dirty="0" err="1"/>
              <a:t>PyIceberg</a:t>
            </a:r>
            <a:r>
              <a:rPr lang="en-GB" dirty="0"/>
              <a:t>, aims at streamlining the read operation by:</a:t>
            </a:r>
          </a:p>
          <a:p>
            <a:r>
              <a:rPr lang="en-GB" dirty="0"/>
              <a:t>- Removing the middle-tier, consisting on Kafka and Hudi delta streamer</a:t>
            </a:r>
            <a:endParaRPr lang="en-IT" dirty="0"/>
          </a:p>
          <a:p>
            <a:pPr marL="0" indent="0">
              <a:buFontTx/>
              <a:buNone/>
            </a:pPr>
            <a:r>
              <a:rPr lang="en-GB" dirty="0"/>
              <a:t>- Providing c</a:t>
            </a:r>
            <a:r>
              <a:rPr lang="en-IT" dirty="0"/>
              <a:t>olumn-based transfer</a:t>
            </a:r>
            <a:r>
              <a:rPr lang="en-GB" dirty="0"/>
              <a:t>,</a:t>
            </a:r>
            <a:r>
              <a:rPr lang="en-IT" dirty="0"/>
              <a:t> avoiding </a:t>
            </a:r>
            <a:r>
              <a:rPr lang="en-GB" dirty="0"/>
              <a:t>thus format-conversion and serialization overheads.</a:t>
            </a:r>
          </a:p>
          <a:p>
            <a:pPr marL="0" indent="0">
              <a:buFontTx/>
              <a:buNone/>
            </a:pPr>
            <a:r>
              <a:rPr lang="en-GB" dirty="0"/>
              <a:t>- Removing Spark for the equation</a:t>
            </a:r>
            <a:endParaRPr lang="en-IT" dirty="0"/>
          </a:p>
          <a:p>
            <a:endParaRPr lang="en-GB" dirty="0"/>
          </a:p>
          <a:p>
            <a:r>
              <a:rPr lang="en-GB" dirty="0"/>
              <a:t>However, the integration </a:t>
            </a:r>
            <a:r>
              <a:rPr lang="en-GB" dirty="0" err="1"/>
              <a:t>PyIceberg</a:t>
            </a:r>
            <a:r>
              <a:rPr lang="en-GB" dirty="0"/>
              <a:t> and </a:t>
            </a:r>
            <a:r>
              <a:rPr lang="en-GB" dirty="0" err="1"/>
              <a:t>HopsFS</a:t>
            </a:r>
            <a:r>
              <a:rPr lang="en-GB" dirty="0"/>
              <a:t>… did not exist</a:t>
            </a:r>
            <a:endParaRPr lang="en-IT" dirty="0"/>
          </a:p>
        </p:txBody>
      </p:sp>
      <p:sp>
        <p:nvSpPr>
          <p:cNvPr id="4" name="Slide Number Placeholder 3">
            <a:extLst>
              <a:ext uri="{FF2B5EF4-FFF2-40B4-BE49-F238E27FC236}">
                <a16:creationId xmlns:a16="http://schemas.microsoft.com/office/drawing/2014/main" id="{741F1A66-7F53-DEEE-BAF6-E6048C7D1040}"/>
              </a:ext>
            </a:extLst>
          </p:cNvPr>
          <p:cNvSpPr>
            <a:spLocks noGrp="1"/>
          </p:cNvSpPr>
          <p:nvPr>
            <p:ph type="sldNum" sz="quarter" idx="5"/>
          </p:nvPr>
        </p:nvSpPr>
        <p:spPr/>
        <p:txBody>
          <a:bodyPr/>
          <a:lstStyle/>
          <a:p>
            <a:fld id="{19702129-24FE-4746-9897-C7E55345F5DD}" type="slidenum">
              <a:rPr lang="sv-SE" smtClean="0"/>
              <a:t>10</a:t>
            </a:fld>
            <a:endParaRPr lang="sv-SE"/>
          </a:p>
        </p:txBody>
      </p:sp>
    </p:spTree>
    <p:extLst>
      <p:ext uri="{BB962C8B-B14F-4D97-AF65-F5344CB8AC3E}">
        <p14:creationId xmlns:p14="http://schemas.microsoft.com/office/powerpoint/2010/main" val="1395798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1EDAC-3859-482E-A12B-34470BE6B9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C491C6-BECC-A329-5599-0B4A80398F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C7743-EE83-7706-69CA-DFC80990F50C}"/>
              </a:ext>
            </a:extLst>
          </p:cNvPr>
          <p:cNvSpPr>
            <a:spLocks noGrp="1"/>
          </p:cNvSpPr>
          <p:nvPr>
            <p:ph type="body" idx="1"/>
          </p:nvPr>
        </p:nvSpPr>
        <p:spPr/>
        <p:txBody>
          <a:bodyPr/>
          <a:lstStyle/>
          <a:p>
            <a:r>
              <a:rPr lang="en-GB" dirty="0" err="1"/>
              <a:t>IcedHops</a:t>
            </a:r>
            <a:r>
              <a:rPr lang="en-GB" dirty="0"/>
              <a:t>, the new system based on </a:t>
            </a:r>
            <a:r>
              <a:rPr lang="en-GB" dirty="0" err="1"/>
              <a:t>PyIceberg</a:t>
            </a:r>
            <a:r>
              <a:rPr lang="en-GB" dirty="0"/>
              <a:t>, aims at streamlining the read operation by:</a:t>
            </a:r>
          </a:p>
          <a:p>
            <a:r>
              <a:rPr lang="en-GB" dirty="0"/>
              <a:t>- Removing the middle-tier, consisting on Kafka and Hudi delta streamer</a:t>
            </a:r>
            <a:endParaRPr lang="en-IT" dirty="0"/>
          </a:p>
          <a:p>
            <a:pPr marL="0" indent="0">
              <a:buFontTx/>
              <a:buNone/>
            </a:pPr>
            <a:r>
              <a:rPr lang="en-GB" dirty="0"/>
              <a:t>- Providing c</a:t>
            </a:r>
            <a:r>
              <a:rPr lang="en-IT" dirty="0"/>
              <a:t>olumn-based transfer</a:t>
            </a:r>
            <a:r>
              <a:rPr lang="en-GB" dirty="0"/>
              <a:t>,</a:t>
            </a:r>
            <a:r>
              <a:rPr lang="en-IT" dirty="0"/>
              <a:t> avoiding </a:t>
            </a:r>
            <a:r>
              <a:rPr lang="en-GB" dirty="0"/>
              <a:t>thus format-conversion and serialization overheads.</a:t>
            </a:r>
          </a:p>
          <a:p>
            <a:pPr marL="0" indent="0">
              <a:buFontTx/>
              <a:buNone/>
            </a:pPr>
            <a:r>
              <a:rPr lang="en-GB" dirty="0"/>
              <a:t>- Removing Spark for the equation</a:t>
            </a:r>
            <a:endParaRPr lang="en-IT" dirty="0"/>
          </a:p>
          <a:p>
            <a:endParaRPr lang="en-GB" dirty="0"/>
          </a:p>
          <a:p>
            <a:r>
              <a:rPr lang="en-GB" dirty="0"/>
              <a:t>However, the integration </a:t>
            </a:r>
            <a:r>
              <a:rPr lang="en-GB" dirty="0" err="1"/>
              <a:t>PyIceberg</a:t>
            </a:r>
            <a:r>
              <a:rPr lang="en-GB" dirty="0"/>
              <a:t> and </a:t>
            </a:r>
            <a:r>
              <a:rPr lang="en-GB" dirty="0" err="1"/>
              <a:t>HopsFS</a:t>
            </a:r>
            <a:r>
              <a:rPr lang="en-GB" dirty="0"/>
              <a:t>… did not exist</a:t>
            </a:r>
            <a:endParaRPr lang="en-IT" dirty="0"/>
          </a:p>
        </p:txBody>
      </p:sp>
      <p:sp>
        <p:nvSpPr>
          <p:cNvPr id="4" name="Slide Number Placeholder 3">
            <a:extLst>
              <a:ext uri="{FF2B5EF4-FFF2-40B4-BE49-F238E27FC236}">
                <a16:creationId xmlns:a16="http://schemas.microsoft.com/office/drawing/2014/main" id="{A9DD6073-D038-C692-2EFF-B6B3A3286311}"/>
              </a:ext>
            </a:extLst>
          </p:cNvPr>
          <p:cNvSpPr>
            <a:spLocks noGrp="1"/>
          </p:cNvSpPr>
          <p:nvPr>
            <p:ph type="sldNum" sz="quarter" idx="5"/>
          </p:nvPr>
        </p:nvSpPr>
        <p:spPr/>
        <p:txBody>
          <a:bodyPr/>
          <a:lstStyle/>
          <a:p>
            <a:fld id="{19702129-24FE-4746-9897-C7E55345F5DD}" type="slidenum">
              <a:rPr lang="sv-SE" smtClean="0"/>
              <a:t>11</a:t>
            </a:fld>
            <a:endParaRPr lang="sv-SE"/>
          </a:p>
        </p:txBody>
      </p:sp>
    </p:spTree>
    <p:extLst>
      <p:ext uri="{BB962C8B-B14F-4D97-AF65-F5344CB8AC3E}">
        <p14:creationId xmlns:p14="http://schemas.microsoft.com/office/powerpoint/2010/main" val="1629235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6D819-56E3-AB73-690B-F8613FDF28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B0CCFE-A716-F1D2-D9BE-6B4D7C07CC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70F722-8BC4-F64A-8A7F-B01643A7091E}"/>
              </a:ext>
            </a:extLst>
          </p:cNvPr>
          <p:cNvSpPr>
            <a:spLocks noGrp="1"/>
          </p:cNvSpPr>
          <p:nvPr>
            <p:ph type="body" idx="1"/>
          </p:nvPr>
        </p:nvSpPr>
        <p:spPr/>
        <p:txBody>
          <a:bodyPr/>
          <a:lstStyle/>
          <a:p>
            <a:pPr marL="0" indent="0">
              <a:buFontTx/>
              <a:buNone/>
            </a:pPr>
            <a:r>
              <a:rPr lang="en-GB" dirty="0"/>
              <a:t>Settled the use requirements and the use case, </a:t>
            </a:r>
            <a:r>
              <a:rPr lang="en-GB" dirty="0" err="1"/>
              <a:t>PyIceberg</a:t>
            </a:r>
            <a:r>
              <a:rPr lang="en-GB" dirty="0"/>
              <a:t> has been integrated with </a:t>
            </a:r>
            <a:r>
              <a:rPr lang="en-GB" dirty="0" err="1"/>
              <a:t>HopsFS</a:t>
            </a:r>
            <a:r>
              <a:rPr lang="en-GB" dirty="0"/>
              <a:t>. This procedure tackled one by one the various part of a data </a:t>
            </a:r>
            <a:r>
              <a:rPr lang="en-GB" dirty="0" err="1"/>
              <a:t>lakehouse</a:t>
            </a:r>
            <a:r>
              <a:rPr lang="en-GB" dirty="0"/>
              <a:t> architecture, thus of a feature store, choosing the one which was the most appropriate. Let’s investigate one by one those choices, starting with the constrained by this research scope.</a:t>
            </a:r>
          </a:p>
        </p:txBody>
      </p:sp>
      <p:sp>
        <p:nvSpPr>
          <p:cNvPr id="4" name="Slide Number Placeholder 3">
            <a:extLst>
              <a:ext uri="{FF2B5EF4-FFF2-40B4-BE49-F238E27FC236}">
                <a16:creationId xmlns:a16="http://schemas.microsoft.com/office/drawing/2014/main" id="{53F15DD8-5EEF-002F-72B2-733F42F8DC70}"/>
              </a:ext>
            </a:extLst>
          </p:cNvPr>
          <p:cNvSpPr>
            <a:spLocks noGrp="1"/>
          </p:cNvSpPr>
          <p:nvPr>
            <p:ph type="sldNum" sz="quarter" idx="5"/>
          </p:nvPr>
        </p:nvSpPr>
        <p:spPr/>
        <p:txBody>
          <a:bodyPr/>
          <a:lstStyle/>
          <a:p>
            <a:fld id="{19702129-24FE-4746-9897-C7E55345F5DD}" type="slidenum">
              <a:rPr lang="sv-SE" smtClean="0"/>
              <a:t>19</a:t>
            </a:fld>
            <a:endParaRPr lang="sv-SE"/>
          </a:p>
        </p:txBody>
      </p:sp>
    </p:spTree>
    <p:extLst>
      <p:ext uri="{BB962C8B-B14F-4D97-AF65-F5344CB8AC3E}">
        <p14:creationId xmlns:p14="http://schemas.microsoft.com/office/powerpoint/2010/main" val="2728916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F532A-26DE-67A3-916F-7B2B3C3D89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590C6E-4C7C-29C9-F128-D4B01A67C7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CAB33B-31FB-9609-C2BA-6261F2D56054}"/>
              </a:ext>
            </a:extLst>
          </p:cNvPr>
          <p:cNvSpPr>
            <a:spLocks noGrp="1"/>
          </p:cNvSpPr>
          <p:nvPr>
            <p:ph type="body" idx="1"/>
          </p:nvPr>
        </p:nvSpPr>
        <p:spPr/>
        <p:txBody>
          <a:bodyPr/>
          <a:lstStyle/>
          <a:p>
            <a:pPr marL="0" indent="0">
              <a:buFontTx/>
              <a:buNone/>
            </a:pPr>
            <a:r>
              <a:rPr lang="en-GB" dirty="0"/>
              <a:t>Being </a:t>
            </a:r>
            <a:r>
              <a:rPr lang="en-GB" dirty="0" err="1"/>
              <a:t>Hopsworks</a:t>
            </a:r>
            <a:r>
              <a:rPr lang="en-GB" dirty="0"/>
              <a:t> the industrial partner, the application interested in this system would be </a:t>
            </a:r>
            <a:r>
              <a:rPr lang="en-GB" dirty="0" err="1"/>
              <a:t>Hopsworks</a:t>
            </a:r>
            <a:r>
              <a:rPr lang="en-GB" dirty="0"/>
              <a:t> offline feature store.</a:t>
            </a:r>
          </a:p>
        </p:txBody>
      </p:sp>
      <p:sp>
        <p:nvSpPr>
          <p:cNvPr id="4" name="Slide Number Placeholder 3">
            <a:extLst>
              <a:ext uri="{FF2B5EF4-FFF2-40B4-BE49-F238E27FC236}">
                <a16:creationId xmlns:a16="http://schemas.microsoft.com/office/drawing/2014/main" id="{D281565F-4CEE-5B30-7DBF-852FA61EB3A5}"/>
              </a:ext>
            </a:extLst>
          </p:cNvPr>
          <p:cNvSpPr>
            <a:spLocks noGrp="1"/>
          </p:cNvSpPr>
          <p:nvPr>
            <p:ph type="sldNum" sz="quarter" idx="5"/>
          </p:nvPr>
        </p:nvSpPr>
        <p:spPr/>
        <p:txBody>
          <a:bodyPr/>
          <a:lstStyle/>
          <a:p>
            <a:fld id="{19702129-24FE-4746-9897-C7E55345F5DD}" type="slidenum">
              <a:rPr lang="sv-SE" smtClean="0"/>
              <a:t>20</a:t>
            </a:fld>
            <a:endParaRPr lang="sv-SE"/>
          </a:p>
        </p:txBody>
      </p:sp>
    </p:spTree>
    <p:extLst>
      <p:ext uri="{BB962C8B-B14F-4D97-AF65-F5344CB8AC3E}">
        <p14:creationId xmlns:p14="http://schemas.microsoft.com/office/powerpoint/2010/main" val="1833956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6AE8B-65C3-E496-ECA4-51048FD88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65CF75-0074-B456-3887-3FCED66DB6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B76EC-984C-E3F0-EF9B-4BD8C58C9657}"/>
              </a:ext>
            </a:extLst>
          </p:cNvPr>
          <p:cNvSpPr>
            <a:spLocks noGrp="1"/>
          </p:cNvSpPr>
          <p:nvPr>
            <p:ph type="body" idx="1"/>
          </p:nvPr>
        </p:nvSpPr>
        <p:spPr/>
        <p:txBody>
          <a:bodyPr/>
          <a:lstStyle/>
          <a:p>
            <a:pPr marL="0" indent="0">
              <a:buFontTx/>
              <a:buNone/>
            </a:pPr>
            <a:r>
              <a:rPr lang="en-GB" dirty="0"/>
              <a:t>As a second choice, as getting from the name, Iceberg is the choice for the Table Format. </a:t>
            </a:r>
          </a:p>
          <a:p>
            <a:pPr marL="0" indent="0">
              <a:buFontTx/>
              <a:buNone/>
            </a:pPr>
            <a:r>
              <a:rPr lang="en-GB" dirty="0"/>
              <a:t>Again, the three table format sharing most of the market are Iceberg, Hudi, employed in </a:t>
            </a:r>
            <a:r>
              <a:rPr lang="en-GB" dirty="0" err="1"/>
              <a:t>Hopsworks</a:t>
            </a:r>
            <a:r>
              <a:rPr lang="en-GB" dirty="0"/>
              <a:t> legacy system, and Delta Lake, used in the delta-</a:t>
            </a:r>
            <a:r>
              <a:rPr lang="en-GB" dirty="0" err="1"/>
              <a:t>rs</a:t>
            </a:r>
            <a:r>
              <a:rPr lang="en-GB" dirty="0"/>
              <a:t> related work.</a:t>
            </a:r>
          </a:p>
        </p:txBody>
      </p:sp>
      <p:sp>
        <p:nvSpPr>
          <p:cNvPr id="4" name="Slide Number Placeholder 3">
            <a:extLst>
              <a:ext uri="{FF2B5EF4-FFF2-40B4-BE49-F238E27FC236}">
                <a16:creationId xmlns:a16="http://schemas.microsoft.com/office/drawing/2014/main" id="{36646C82-BE3D-60D5-B248-CD629168DF70}"/>
              </a:ext>
            </a:extLst>
          </p:cNvPr>
          <p:cNvSpPr>
            <a:spLocks noGrp="1"/>
          </p:cNvSpPr>
          <p:nvPr>
            <p:ph type="sldNum" sz="quarter" idx="5"/>
          </p:nvPr>
        </p:nvSpPr>
        <p:spPr/>
        <p:txBody>
          <a:bodyPr/>
          <a:lstStyle/>
          <a:p>
            <a:fld id="{19702129-24FE-4746-9897-C7E55345F5DD}" type="slidenum">
              <a:rPr lang="sv-SE" smtClean="0"/>
              <a:t>21</a:t>
            </a:fld>
            <a:endParaRPr lang="sv-SE"/>
          </a:p>
        </p:txBody>
      </p:sp>
    </p:spTree>
    <p:extLst>
      <p:ext uri="{BB962C8B-B14F-4D97-AF65-F5344CB8AC3E}">
        <p14:creationId xmlns:p14="http://schemas.microsoft.com/office/powerpoint/2010/main" val="2834353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4BDD4-5632-E347-C6AC-33580BD03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485FED-98F1-599A-0105-E4E72412CA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F8E198-6291-BA87-2F18-2A84EF870452}"/>
              </a:ext>
            </a:extLst>
          </p:cNvPr>
          <p:cNvSpPr>
            <a:spLocks noGrp="1"/>
          </p:cNvSpPr>
          <p:nvPr>
            <p:ph type="body" idx="1"/>
          </p:nvPr>
        </p:nvSpPr>
        <p:spPr/>
        <p:txBody>
          <a:bodyPr/>
          <a:lstStyle/>
          <a:p>
            <a:pPr marL="0" indent="0">
              <a:buFontTx/>
              <a:buNone/>
            </a:pPr>
            <a:r>
              <a:rPr lang="en-GB" dirty="0" err="1"/>
              <a:t>HopsFS</a:t>
            </a:r>
            <a:r>
              <a:rPr lang="en-GB" dirty="0"/>
              <a:t> is the HDFS </a:t>
            </a:r>
            <a:r>
              <a:rPr lang="en-GB" dirty="0" err="1"/>
              <a:t>Hopsworks</a:t>
            </a:r>
            <a:r>
              <a:rPr lang="en-GB" dirty="0"/>
              <a:t> distribution, and it is at the base of the </a:t>
            </a:r>
            <a:r>
              <a:rPr lang="en-GB" dirty="0" err="1"/>
              <a:t>Hopsworks</a:t>
            </a:r>
            <a:r>
              <a:rPr lang="en-GB" dirty="0"/>
              <a:t> offline feature store, this also the Data Storage was a granted choice.</a:t>
            </a:r>
          </a:p>
        </p:txBody>
      </p:sp>
      <p:sp>
        <p:nvSpPr>
          <p:cNvPr id="4" name="Slide Number Placeholder 3">
            <a:extLst>
              <a:ext uri="{FF2B5EF4-FFF2-40B4-BE49-F238E27FC236}">
                <a16:creationId xmlns:a16="http://schemas.microsoft.com/office/drawing/2014/main" id="{3EB70BAE-47A7-CB3E-6D8F-2F8716F5ED50}"/>
              </a:ext>
            </a:extLst>
          </p:cNvPr>
          <p:cNvSpPr>
            <a:spLocks noGrp="1"/>
          </p:cNvSpPr>
          <p:nvPr>
            <p:ph type="sldNum" sz="quarter" idx="5"/>
          </p:nvPr>
        </p:nvSpPr>
        <p:spPr/>
        <p:txBody>
          <a:bodyPr/>
          <a:lstStyle/>
          <a:p>
            <a:fld id="{19702129-24FE-4746-9897-C7E55345F5DD}" type="slidenum">
              <a:rPr lang="sv-SE" smtClean="0"/>
              <a:t>22</a:t>
            </a:fld>
            <a:endParaRPr lang="sv-SE"/>
          </a:p>
        </p:txBody>
      </p:sp>
    </p:spTree>
    <p:extLst>
      <p:ext uri="{BB962C8B-B14F-4D97-AF65-F5344CB8AC3E}">
        <p14:creationId xmlns:p14="http://schemas.microsoft.com/office/powerpoint/2010/main" val="1343010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1A841-7C21-024F-2C00-8F517A38A0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88EFB3-1CC4-2C08-9533-A4686ED5CB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F43346-1743-E321-A93E-5FDE415B5569}"/>
              </a:ext>
            </a:extLst>
          </p:cNvPr>
          <p:cNvSpPr>
            <a:spLocks noGrp="1"/>
          </p:cNvSpPr>
          <p:nvPr>
            <p:ph type="body" idx="1"/>
          </p:nvPr>
        </p:nvSpPr>
        <p:spPr/>
        <p:txBody>
          <a:bodyPr/>
          <a:lstStyle/>
          <a:p>
            <a:pPr marL="0" indent="0">
              <a:buFontTx/>
              <a:buNone/>
            </a:pPr>
            <a:r>
              <a:rPr lang="en-GB" dirty="0"/>
              <a:t>The storage engine is the part of the data </a:t>
            </a:r>
            <a:r>
              <a:rPr lang="en-GB" dirty="0" err="1"/>
              <a:t>lakehouse</a:t>
            </a:r>
            <a:r>
              <a:rPr lang="en-GB" dirty="0"/>
              <a:t> architecture which handles the data management tasks, aimed at optimizing efficiency of queries over the data. It generally performs data </a:t>
            </a:r>
            <a:r>
              <a:rPr lang="en-GB" dirty="0" err="1"/>
              <a:t>compation</a:t>
            </a:r>
            <a:r>
              <a:rPr lang="en-GB" dirty="0"/>
              <a:t>, indexing and partitioning. In this specific case, Iceberg already takes care of this for the metadata layer, while the </a:t>
            </a:r>
            <a:r>
              <a:rPr lang="en-GB" dirty="0" err="1"/>
              <a:t>HopsFS</a:t>
            </a:r>
            <a:r>
              <a:rPr lang="en-GB" dirty="0"/>
              <a:t> handles those operations on the physical layer, or data layer. Thus, no other specific technologies needed to be plugged in.</a:t>
            </a:r>
          </a:p>
        </p:txBody>
      </p:sp>
      <p:sp>
        <p:nvSpPr>
          <p:cNvPr id="4" name="Slide Number Placeholder 3">
            <a:extLst>
              <a:ext uri="{FF2B5EF4-FFF2-40B4-BE49-F238E27FC236}">
                <a16:creationId xmlns:a16="http://schemas.microsoft.com/office/drawing/2014/main" id="{5A2B1C45-0108-B48E-6061-DB8F9E6EF1A6}"/>
              </a:ext>
            </a:extLst>
          </p:cNvPr>
          <p:cNvSpPr>
            <a:spLocks noGrp="1"/>
          </p:cNvSpPr>
          <p:nvPr>
            <p:ph type="sldNum" sz="quarter" idx="5"/>
          </p:nvPr>
        </p:nvSpPr>
        <p:spPr/>
        <p:txBody>
          <a:bodyPr/>
          <a:lstStyle/>
          <a:p>
            <a:fld id="{19702129-24FE-4746-9897-C7E55345F5DD}" type="slidenum">
              <a:rPr lang="sv-SE" smtClean="0"/>
              <a:t>23</a:t>
            </a:fld>
            <a:endParaRPr lang="sv-SE"/>
          </a:p>
        </p:txBody>
      </p:sp>
    </p:spTree>
    <p:extLst>
      <p:ext uri="{BB962C8B-B14F-4D97-AF65-F5344CB8AC3E}">
        <p14:creationId xmlns:p14="http://schemas.microsoft.com/office/powerpoint/2010/main" val="685126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9170C-F3F8-29AA-0059-A3D6CE0764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7F2611-6974-03CD-501A-8D1F94EFF9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F3E4C-F70F-3EB6-6562-E62A8F62757F}"/>
              </a:ext>
            </a:extLst>
          </p:cNvPr>
          <p:cNvSpPr>
            <a:spLocks noGrp="1"/>
          </p:cNvSpPr>
          <p:nvPr>
            <p:ph type="body" idx="1"/>
          </p:nvPr>
        </p:nvSpPr>
        <p:spPr/>
        <p:txBody>
          <a:bodyPr/>
          <a:lstStyle/>
          <a:p>
            <a:pPr marL="0" indent="0">
              <a:buFontTx/>
              <a:buNone/>
            </a:pPr>
            <a:r>
              <a:rPr lang="en-GB" dirty="0" err="1"/>
              <a:t>Okk</a:t>
            </a:r>
            <a:r>
              <a:rPr lang="en-GB" dirty="0"/>
              <a:t>, let’s save these information in the schema, and proceed with the one with lesser constraints.</a:t>
            </a:r>
          </a:p>
        </p:txBody>
      </p:sp>
      <p:sp>
        <p:nvSpPr>
          <p:cNvPr id="4" name="Slide Number Placeholder 3">
            <a:extLst>
              <a:ext uri="{FF2B5EF4-FFF2-40B4-BE49-F238E27FC236}">
                <a16:creationId xmlns:a16="http://schemas.microsoft.com/office/drawing/2014/main" id="{A98E550F-A672-6045-2D3D-F1D1EC4A3DC8}"/>
              </a:ext>
            </a:extLst>
          </p:cNvPr>
          <p:cNvSpPr>
            <a:spLocks noGrp="1"/>
          </p:cNvSpPr>
          <p:nvPr>
            <p:ph type="sldNum" sz="quarter" idx="5"/>
          </p:nvPr>
        </p:nvSpPr>
        <p:spPr/>
        <p:txBody>
          <a:bodyPr/>
          <a:lstStyle/>
          <a:p>
            <a:fld id="{19702129-24FE-4746-9897-C7E55345F5DD}" type="slidenum">
              <a:rPr lang="sv-SE" smtClean="0"/>
              <a:t>24</a:t>
            </a:fld>
            <a:endParaRPr lang="sv-SE"/>
          </a:p>
        </p:txBody>
      </p:sp>
    </p:spTree>
    <p:extLst>
      <p:ext uri="{BB962C8B-B14F-4D97-AF65-F5344CB8AC3E}">
        <p14:creationId xmlns:p14="http://schemas.microsoft.com/office/powerpoint/2010/main" val="2650480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A14DA-12CD-101C-B63E-727AA25750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B0557F-6C55-632D-7D9C-BF2AE83C4F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AA49D3-EF51-00B5-8471-E51AF4E6EE2C}"/>
              </a:ext>
            </a:extLst>
          </p:cNvPr>
          <p:cNvSpPr>
            <a:spLocks noGrp="1"/>
          </p:cNvSpPr>
          <p:nvPr>
            <p:ph type="body" idx="1"/>
          </p:nvPr>
        </p:nvSpPr>
        <p:spPr/>
        <p:txBody>
          <a:bodyPr/>
          <a:lstStyle/>
          <a:p>
            <a:pPr marL="0" indent="0">
              <a:buFontTx/>
              <a:buNone/>
            </a:pPr>
            <a:endParaRPr lang="en-GB" dirty="0"/>
          </a:p>
        </p:txBody>
      </p:sp>
      <p:sp>
        <p:nvSpPr>
          <p:cNvPr id="4" name="Slide Number Placeholder 3">
            <a:extLst>
              <a:ext uri="{FF2B5EF4-FFF2-40B4-BE49-F238E27FC236}">
                <a16:creationId xmlns:a16="http://schemas.microsoft.com/office/drawing/2014/main" id="{5496A0DF-C49E-3726-85F5-ACC2D702A69E}"/>
              </a:ext>
            </a:extLst>
          </p:cNvPr>
          <p:cNvSpPr>
            <a:spLocks noGrp="1"/>
          </p:cNvSpPr>
          <p:nvPr>
            <p:ph type="sldNum" sz="quarter" idx="5"/>
          </p:nvPr>
        </p:nvSpPr>
        <p:spPr/>
        <p:txBody>
          <a:bodyPr/>
          <a:lstStyle/>
          <a:p>
            <a:fld id="{19702129-24FE-4746-9897-C7E55345F5DD}" type="slidenum">
              <a:rPr lang="sv-SE" smtClean="0"/>
              <a:t>25</a:t>
            </a:fld>
            <a:endParaRPr lang="sv-SE"/>
          </a:p>
        </p:txBody>
      </p:sp>
    </p:spTree>
    <p:extLst>
      <p:ext uri="{BB962C8B-B14F-4D97-AF65-F5344CB8AC3E}">
        <p14:creationId xmlns:p14="http://schemas.microsoft.com/office/powerpoint/2010/main" val="1538990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F390B-129D-C51D-7610-4A1BCEE80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7620C1-BC07-3592-5DDF-B1F432C8CC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C30D91-84B3-5FBC-3899-5D6B7CB5BF51}"/>
              </a:ext>
            </a:extLst>
          </p:cNvPr>
          <p:cNvSpPr>
            <a:spLocks noGrp="1"/>
          </p:cNvSpPr>
          <p:nvPr>
            <p:ph type="body" idx="1"/>
          </p:nvPr>
        </p:nvSpPr>
        <p:spPr/>
        <p:txBody>
          <a:bodyPr/>
          <a:lstStyle/>
          <a:p>
            <a:pPr marL="0" indent="0">
              <a:buFontTx/>
              <a:buNone/>
            </a:pPr>
            <a:r>
              <a:rPr lang="en-GB" dirty="0"/>
              <a:t>In this context, </a:t>
            </a:r>
            <a:r>
              <a:rPr lang="en-GB" dirty="0" err="1"/>
              <a:t>HopsFS</a:t>
            </a:r>
            <a:r>
              <a:rPr lang="en-GB" dirty="0"/>
              <a:t> is agnostic of the kind of files saved on the top of it. Iceberg support three different column-based file format, which are Avro, ORC, and Parquet. While Hudi, supports the three of them as well, Delta Lake only support Parquet.</a:t>
            </a:r>
          </a:p>
          <a:p>
            <a:pPr marL="0" indent="0">
              <a:buFontTx/>
              <a:buNone/>
            </a:pPr>
            <a:r>
              <a:rPr lang="en-GB" dirty="0"/>
              <a:t>Thus, to allow a fair comparison of the three systems, Parquet has been chosen for the experiments conducted on this system. However, </a:t>
            </a:r>
            <a:r>
              <a:rPr lang="en-GB" dirty="0" err="1"/>
              <a:t>IcedHops</a:t>
            </a:r>
            <a:r>
              <a:rPr lang="en-GB" dirty="0"/>
              <a:t>, already support those three file formats.</a:t>
            </a:r>
          </a:p>
        </p:txBody>
      </p:sp>
      <p:sp>
        <p:nvSpPr>
          <p:cNvPr id="4" name="Slide Number Placeholder 3">
            <a:extLst>
              <a:ext uri="{FF2B5EF4-FFF2-40B4-BE49-F238E27FC236}">
                <a16:creationId xmlns:a16="http://schemas.microsoft.com/office/drawing/2014/main" id="{128359A5-6613-F1E2-0ED9-52C038183781}"/>
              </a:ext>
            </a:extLst>
          </p:cNvPr>
          <p:cNvSpPr>
            <a:spLocks noGrp="1"/>
          </p:cNvSpPr>
          <p:nvPr>
            <p:ph type="sldNum" sz="quarter" idx="5"/>
          </p:nvPr>
        </p:nvSpPr>
        <p:spPr/>
        <p:txBody>
          <a:bodyPr/>
          <a:lstStyle/>
          <a:p>
            <a:fld id="{19702129-24FE-4746-9897-C7E55345F5DD}" type="slidenum">
              <a:rPr lang="sv-SE" smtClean="0"/>
              <a:t>26</a:t>
            </a:fld>
            <a:endParaRPr lang="sv-SE"/>
          </a:p>
        </p:txBody>
      </p:sp>
    </p:spTree>
    <p:extLst>
      <p:ext uri="{BB962C8B-B14F-4D97-AF65-F5344CB8AC3E}">
        <p14:creationId xmlns:p14="http://schemas.microsoft.com/office/powerpoint/2010/main" val="1974378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Emerged in 2017, a data </a:t>
            </a:r>
            <a:r>
              <a:rPr lang="en-GB" dirty="0" err="1"/>
              <a:t>lakehouse</a:t>
            </a:r>
            <a:r>
              <a:rPr lang="en-GB" dirty="0"/>
              <a:t> integrate structure ad unstructured data storage capabilities of data lakes, while maintaining the governance, the ACID compliance, and the analytics capabilities of a data warehouse.</a:t>
            </a:r>
          </a:p>
          <a:p>
            <a:r>
              <a:rPr lang="en-GB" dirty="0"/>
              <a:t>It enables organizations to use a single storage for all the types of data, while supporting high-performance SQL queries, as well as ML workloads.</a:t>
            </a:r>
          </a:p>
          <a:p>
            <a:r>
              <a:rPr lang="en-GB" dirty="0"/>
              <a:t>By their design, several data </a:t>
            </a:r>
            <a:r>
              <a:rPr lang="en-GB" dirty="0" err="1"/>
              <a:t>lakehouses</a:t>
            </a:r>
            <a:r>
              <a:rPr lang="en-GB" dirty="0"/>
              <a:t> ensure </a:t>
            </a:r>
            <a:r>
              <a:rPr lang="en-GB" dirty="0" err="1"/>
              <a:t>interoperatbility</a:t>
            </a:r>
            <a:r>
              <a:rPr lang="en-GB" dirty="0"/>
              <a:t> with various query engines, table formats and file formats, avoiding the risk of getting data locked into a proprietary solution.</a:t>
            </a:r>
          </a:p>
        </p:txBody>
      </p:sp>
      <p:sp>
        <p:nvSpPr>
          <p:cNvPr id="4" name="Slide Number Placeholder 3"/>
          <p:cNvSpPr>
            <a:spLocks noGrp="1"/>
          </p:cNvSpPr>
          <p:nvPr>
            <p:ph type="sldNum" sz="quarter" idx="5"/>
          </p:nvPr>
        </p:nvSpPr>
        <p:spPr/>
        <p:txBody>
          <a:bodyPr/>
          <a:lstStyle/>
          <a:p>
            <a:fld id="{19702129-24FE-4746-9897-C7E55345F5DD}" type="slidenum">
              <a:rPr lang="sv-SE" smtClean="0"/>
              <a:t>2</a:t>
            </a:fld>
            <a:endParaRPr lang="sv-SE"/>
          </a:p>
        </p:txBody>
      </p:sp>
    </p:spTree>
    <p:extLst>
      <p:ext uri="{BB962C8B-B14F-4D97-AF65-F5344CB8AC3E}">
        <p14:creationId xmlns:p14="http://schemas.microsoft.com/office/powerpoint/2010/main" val="4239851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C914E-1ACA-12BC-BEA3-BB7298250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D7D972-3865-F3D8-979A-87E456E205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00C751-C383-9784-9694-60E6EF848765}"/>
              </a:ext>
            </a:extLst>
          </p:cNvPr>
          <p:cNvSpPr>
            <a:spLocks noGrp="1"/>
          </p:cNvSpPr>
          <p:nvPr>
            <p:ph type="body" idx="1"/>
          </p:nvPr>
        </p:nvSpPr>
        <p:spPr/>
        <p:txBody>
          <a:bodyPr/>
          <a:lstStyle/>
          <a:p>
            <a:pPr marL="0" indent="0">
              <a:buFontTx/>
              <a:buNone/>
            </a:pPr>
            <a:r>
              <a:rPr lang="en-GB" dirty="0"/>
              <a:t>Let’s have a look at the Query Engine.</a:t>
            </a:r>
          </a:p>
        </p:txBody>
      </p:sp>
      <p:sp>
        <p:nvSpPr>
          <p:cNvPr id="4" name="Slide Number Placeholder 3">
            <a:extLst>
              <a:ext uri="{FF2B5EF4-FFF2-40B4-BE49-F238E27FC236}">
                <a16:creationId xmlns:a16="http://schemas.microsoft.com/office/drawing/2014/main" id="{5980A904-AB70-ACB2-1CE3-A0B6D0A966F4}"/>
              </a:ext>
            </a:extLst>
          </p:cNvPr>
          <p:cNvSpPr>
            <a:spLocks noGrp="1"/>
          </p:cNvSpPr>
          <p:nvPr>
            <p:ph type="sldNum" sz="quarter" idx="5"/>
          </p:nvPr>
        </p:nvSpPr>
        <p:spPr/>
        <p:txBody>
          <a:bodyPr/>
          <a:lstStyle/>
          <a:p>
            <a:fld id="{19702129-24FE-4746-9897-C7E55345F5DD}" type="slidenum">
              <a:rPr lang="sv-SE" smtClean="0"/>
              <a:t>27</a:t>
            </a:fld>
            <a:endParaRPr lang="sv-SE"/>
          </a:p>
        </p:txBody>
      </p:sp>
    </p:spTree>
    <p:extLst>
      <p:ext uri="{BB962C8B-B14F-4D97-AF65-F5344CB8AC3E}">
        <p14:creationId xmlns:p14="http://schemas.microsoft.com/office/powerpoint/2010/main" val="3905820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B5766-0FC7-20B7-8FF3-2C73BE67BA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3178AE-556F-501D-DE6D-3E06A5E99B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FC717-669C-7671-6D6F-8320802ABA50}"/>
              </a:ext>
            </a:extLst>
          </p:cNvPr>
          <p:cNvSpPr>
            <a:spLocks noGrp="1"/>
          </p:cNvSpPr>
          <p:nvPr>
            <p:ph type="body" idx="1"/>
          </p:nvPr>
        </p:nvSpPr>
        <p:spPr/>
        <p:txBody>
          <a:bodyPr/>
          <a:lstStyle/>
          <a:p>
            <a:pPr marL="0" indent="0">
              <a:buFontTx/>
              <a:buNone/>
            </a:pPr>
            <a:r>
              <a:rPr lang="en-GB" dirty="0" err="1"/>
              <a:t>PyIceberg</a:t>
            </a:r>
            <a:r>
              <a:rPr lang="en-GB" dirty="0"/>
              <a:t> support several Query Engines, despite this being less than the one supported by other Iceberg libraries (for example the Java ones).</a:t>
            </a:r>
          </a:p>
          <a:p>
            <a:pPr marL="171450" indent="-171450">
              <a:buFontTx/>
              <a:buChar char="-"/>
            </a:pPr>
            <a:r>
              <a:rPr lang="en-GB" dirty="0"/>
              <a:t>AWS Athena, and Snowflake, has been discarded a-priori, as they are proprietary solutions, and would have thus lowered the reproducibility of the experiments, as well as accounting to additional costs.</a:t>
            </a:r>
          </a:p>
          <a:p>
            <a:pPr marL="171450" indent="-171450">
              <a:buFontTx/>
              <a:buChar char="-"/>
            </a:pPr>
            <a:r>
              <a:rPr lang="en-GB" dirty="0"/>
              <a:t>Spark was discarded as directly violating the purpose of this project, which is creating a Spark free alternative</a:t>
            </a:r>
          </a:p>
          <a:p>
            <a:pPr marL="171450" indent="-171450">
              <a:buFontTx/>
              <a:buChar char="-"/>
            </a:pPr>
            <a:r>
              <a:rPr lang="en-GB" dirty="0"/>
              <a:t>Presto, Trino and Flink, were </a:t>
            </a:r>
            <a:r>
              <a:rPr lang="en-GB" dirty="0" err="1"/>
              <a:t>discared</a:t>
            </a:r>
            <a:r>
              <a:rPr lang="en-GB" dirty="0"/>
              <a:t> since, as Spark, are designed to perform their best in large-scale data scenarios. Furthermore, being complex system, did not fulfil the maintainability not-functional requirements described before.</a:t>
            </a:r>
          </a:p>
          <a:p>
            <a:pPr marL="171450" indent="-171450">
              <a:buFontTx/>
              <a:buChar char="-"/>
            </a:pPr>
            <a:r>
              <a:rPr lang="en-GB" dirty="0"/>
              <a:t>Duck, was the final choice, as it is a portable open-source OLAP-DBMS, which also proved to be the best performing engine in related work on small-scale scenarios.</a:t>
            </a:r>
          </a:p>
          <a:p>
            <a:pPr marL="0" indent="0">
              <a:buFontTx/>
              <a:buNone/>
            </a:pPr>
            <a:endParaRPr lang="en-GB" dirty="0"/>
          </a:p>
        </p:txBody>
      </p:sp>
      <p:sp>
        <p:nvSpPr>
          <p:cNvPr id="4" name="Slide Number Placeholder 3">
            <a:extLst>
              <a:ext uri="{FF2B5EF4-FFF2-40B4-BE49-F238E27FC236}">
                <a16:creationId xmlns:a16="http://schemas.microsoft.com/office/drawing/2014/main" id="{C9CDC5EB-D2C8-3518-AE57-6528D7B47C16}"/>
              </a:ext>
            </a:extLst>
          </p:cNvPr>
          <p:cNvSpPr>
            <a:spLocks noGrp="1"/>
          </p:cNvSpPr>
          <p:nvPr>
            <p:ph type="sldNum" sz="quarter" idx="5"/>
          </p:nvPr>
        </p:nvSpPr>
        <p:spPr/>
        <p:txBody>
          <a:bodyPr/>
          <a:lstStyle/>
          <a:p>
            <a:fld id="{19702129-24FE-4746-9897-C7E55345F5DD}" type="slidenum">
              <a:rPr lang="sv-SE" smtClean="0"/>
              <a:t>28</a:t>
            </a:fld>
            <a:endParaRPr lang="sv-SE"/>
          </a:p>
        </p:txBody>
      </p:sp>
    </p:spTree>
    <p:extLst>
      <p:ext uri="{BB962C8B-B14F-4D97-AF65-F5344CB8AC3E}">
        <p14:creationId xmlns:p14="http://schemas.microsoft.com/office/powerpoint/2010/main" val="3172760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6660D-EF0C-C1BD-DAD6-E23312161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C644B0-BC47-F351-BDD2-1344BB986D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ACA831-E2F8-741E-82FF-657CEECC44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Finally, let’s have a look at the </a:t>
            </a:r>
            <a:r>
              <a:rPr lang="en-GB" dirty="0" err="1"/>
              <a:t>Catalog</a:t>
            </a:r>
            <a:r>
              <a:rPr lang="en-GB" dirty="0"/>
              <a:t>.</a:t>
            </a:r>
          </a:p>
          <a:p>
            <a:pPr marL="0" indent="0">
              <a:buFontTx/>
              <a:buNone/>
            </a:pPr>
            <a:endParaRPr lang="en-GB" dirty="0"/>
          </a:p>
        </p:txBody>
      </p:sp>
      <p:sp>
        <p:nvSpPr>
          <p:cNvPr id="4" name="Slide Number Placeholder 3">
            <a:extLst>
              <a:ext uri="{FF2B5EF4-FFF2-40B4-BE49-F238E27FC236}">
                <a16:creationId xmlns:a16="http://schemas.microsoft.com/office/drawing/2014/main" id="{1E882DB4-EE3C-80EA-612E-4F12A1EB2B59}"/>
              </a:ext>
            </a:extLst>
          </p:cNvPr>
          <p:cNvSpPr>
            <a:spLocks noGrp="1"/>
          </p:cNvSpPr>
          <p:nvPr>
            <p:ph type="sldNum" sz="quarter" idx="5"/>
          </p:nvPr>
        </p:nvSpPr>
        <p:spPr/>
        <p:txBody>
          <a:bodyPr/>
          <a:lstStyle/>
          <a:p>
            <a:fld id="{19702129-24FE-4746-9897-C7E55345F5DD}" type="slidenum">
              <a:rPr lang="sv-SE" smtClean="0"/>
              <a:t>29</a:t>
            </a:fld>
            <a:endParaRPr lang="sv-SE"/>
          </a:p>
        </p:txBody>
      </p:sp>
    </p:spTree>
    <p:extLst>
      <p:ext uri="{BB962C8B-B14F-4D97-AF65-F5344CB8AC3E}">
        <p14:creationId xmlns:p14="http://schemas.microsoft.com/office/powerpoint/2010/main" val="2997386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E8DB6-6414-37EB-7D7D-4D6848236E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6D4579-B261-3F6D-AD4F-C7F3A19107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CE5DA2-EBFA-453B-0FDA-A97533826EA0}"/>
              </a:ext>
            </a:extLst>
          </p:cNvPr>
          <p:cNvSpPr>
            <a:spLocks noGrp="1"/>
          </p:cNvSpPr>
          <p:nvPr>
            <p:ph type="body" idx="1"/>
          </p:nvPr>
        </p:nvSpPr>
        <p:spPr/>
        <p:txBody>
          <a:bodyPr/>
          <a:lstStyle/>
          <a:p>
            <a:pPr marL="0" indent="0">
              <a:buFontTx/>
              <a:buNone/>
            </a:pPr>
            <a:r>
              <a:rPr lang="en-GB" dirty="0"/>
              <a:t>The </a:t>
            </a:r>
            <a:r>
              <a:rPr lang="en-GB" dirty="0" err="1"/>
              <a:t>Catalog</a:t>
            </a:r>
            <a:r>
              <a:rPr lang="en-GB" dirty="0"/>
              <a:t> keeps track of information about each table (name, column, data types) and a reference of the metadata for each table (depending on the table format).</a:t>
            </a:r>
          </a:p>
          <a:p>
            <a:pPr marL="171450" indent="-171450">
              <a:buFontTx/>
              <a:buChar char="-"/>
            </a:pPr>
            <a:r>
              <a:rPr lang="en-GB" dirty="0"/>
              <a:t>A REST </a:t>
            </a:r>
            <a:r>
              <a:rPr lang="en-GB" dirty="0" err="1"/>
              <a:t>catalog</a:t>
            </a:r>
            <a:r>
              <a:rPr lang="en-GB" dirty="0"/>
              <a:t> is by design the most integrable solution and thus is supported by </a:t>
            </a:r>
            <a:r>
              <a:rPr lang="en-GB" dirty="0" err="1"/>
              <a:t>HopsFS</a:t>
            </a:r>
            <a:r>
              <a:rPr lang="en-GB" dirty="0"/>
              <a:t>. However, this does not fulfil the maintainability requirements, as it should be built from scratch.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AWS Glue and DynamoDB, as proprietary solutions, has been discarded a-priori, following the same reasoning of the discarded </a:t>
            </a:r>
            <a:r>
              <a:rPr lang="en-GB" dirty="0" err="1"/>
              <a:t>prioprietary</a:t>
            </a:r>
            <a:r>
              <a:rPr lang="en-GB" dirty="0"/>
              <a:t> query engines.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Hive </a:t>
            </a:r>
            <a:r>
              <a:rPr lang="en-GB" dirty="0" err="1"/>
              <a:t>Metastore</a:t>
            </a:r>
            <a:r>
              <a:rPr lang="en-GB" dirty="0"/>
              <a:t> is supported by </a:t>
            </a:r>
            <a:r>
              <a:rPr lang="en-GB" dirty="0" err="1"/>
              <a:t>HopsFS</a:t>
            </a:r>
            <a:r>
              <a:rPr lang="en-GB" dirty="0"/>
              <a:t>. However, it is a complex tool, initially developed to by tightly integrated with MapReduce and Spark environments and perhaps perform its best in large-scale data scenarios.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SQL </a:t>
            </a:r>
            <a:r>
              <a:rPr lang="en-GB" dirty="0" err="1"/>
              <a:t>Catalog</a:t>
            </a:r>
            <a:r>
              <a:rPr lang="en-GB" dirty="0"/>
              <a:t>, it is supported by </a:t>
            </a:r>
            <a:r>
              <a:rPr lang="en-GB" dirty="0" err="1"/>
              <a:t>HopsFS</a:t>
            </a:r>
            <a:r>
              <a:rPr lang="en-GB" dirty="0"/>
              <a:t> and it could be </a:t>
            </a:r>
            <a:r>
              <a:rPr lang="en-GB" dirty="0" err="1"/>
              <a:t>instanciated</a:t>
            </a:r>
            <a:r>
              <a:rPr lang="en-GB" dirty="0"/>
              <a:t> on a light-weight SQLite database supported by </a:t>
            </a:r>
            <a:r>
              <a:rPr lang="en-GB" dirty="0" err="1"/>
              <a:t>PyIceberg</a:t>
            </a:r>
            <a:r>
              <a:rPr lang="en-GB" dirty="0"/>
              <a:t>. It is an open-source </a:t>
            </a:r>
            <a:r>
              <a:rPr lang="en-GB" dirty="0" err="1"/>
              <a:t>catalog</a:t>
            </a:r>
            <a:r>
              <a:rPr lang="en-GB" dirty="0"/>
              <a:t> and needs few lines of code to be used, fulfilling both the not-functional and functional requirements.</a:t>
            </a:r>
          </a:p>
          <a:p>
            <a:pPr marL="171450" indent="-171450">
              <a:buFontTx/>
              <a:buChar char="-"/>
            </a:pPr>
            <a:endParaRPr lang="en-GB" dirty="0"/>
          </a:p>
        </p:txBody>
      </p:sp>
      <p:sp>
        <p:nvSpPr>
          <p:cNvPr id="4" name="Slide Number Placeholder 3">
            <a:extLst>
              <a:ext uri="{FF2B5EF4-FFF2-40B4-BE49-F238E27FC236}">
                <a16:creationId xmlns:a16="http://schemas.microsoft.com/office/drawing/2014/main" id="{5EBE9B5B-436B-A22F-DCEF-5FFBA640561F}"/>
              </a:ext>
            </a:extLst>
          </p:cNvPr>
          <p:cNvSpPr>
            <a:spLocks noGrp="1"/>
          </p:cNvSpPr>
          <p:nvPr>
            <p:ph type="sldNum" sz="quarter" idx="5"/>
          </p:nvPr>
        </p:nvSpPr>
        <p:spPr/>
        <p:txBody>
          <a:bodyPr/>
          <a:lstStyle/>
          <a:p>
            <a:fld id="{19702129-24FE-4746-9897-C7E55345F5DD}" type="slidenum">
              <a:rPr lang="sv-SE" smtClean="0"/>
              <a:t>30</a:t>
            </a:fld>
            <a:endParaRPr lang="sv-SE"/>
          </a:p>
        </p:txBody>
      </p:sp>
    </p:spTree>
    <p:extLst>
      <p:ext uri="{BB962C8B-B14F-4D97-AF65-F5344CB8AC3E}">
        <p14:creationId xmlns:p14="http://schemas.microsoft.com/office/powerpoint/2010/main" val="2002254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A8DD3-80D7-0CC4-1312-E3A4C7DA41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7C2E2-8B3D-D153-3144-4D3D1FA835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6A7C29-341E-148F-865D-B36444F01620}"/>
              </a:ext>
            </a:extLst>
          </p:cNvPr>
          <p:cNvSpPr>
            <a:spLocks noGrp="1"/>
          </p:cNvSpPr>
          <p:nvPr>
            <p:ph type="body" idx="1"/>
          </p:nvPr>
        </p:nvSpPr>
        <p:spPr/>
        <p:txBody>
          <a:bodyPr/>
          <a:lstStyle/>
          <a:p>
            <a:endParaRPr lang="en-IT" dirty="0"/>
          </a:p>
          <a:p>
            <a:r>
              <a:rPr lang="en-GB" dirty="0"/>
              <a:t>1 CPU, 2 CPU, 4 CPU, 8 CPU</a:t>
            </a:r>
          </a:p>
          <a:p>
            <a:r>
              <a:rPr lang="en-GB" dirty="0"/>
              <a:t>10K, 100K, 1M, 6M, 60M rows</a:t>
            </a:r>
          </a:p>
          <a:p>
            <a:r>
              <a:rPr lang="en-GB" dirty="0"/>
              <a:t>Read and Write</a:t>
            </a:r>
          </a:p>
          <a:p>
            <a:r>
              <a:rPr lang="en-GB" dirty="0"/>
              <a:t>50 times each</a:t>
            </a:r>
          </a:p>
          <a:p>
            <a:endParaRPr lang="en-GB" dirty="0"/>
          </a:p>
        </p:txBody>
      </p:sp>
      <p:sp>
        <p:nvSpPr>
          <p:cNvPr id="4" name="Slide Number Placeholder 3">
            <a:extLst>
              <a:ext uri="{FF2B5EF4-FFF2-40B4-BE49-F238E27FC236}">
                <a16:creationId xmlns:a16="http://schemas.microsoft.com/office/drawing/2014/main" id="{87FF752A-42CE-A861-080B-82F6867907D7}"/>
              </a:ext>
            </a:extLst>
          </p:cNvPr>
          <p:cNvSpPr>
            <a:spLocks noGrp="1"/>
          </p:cNvSpPr>
          <p:nvPr>
            <p:ph type="sldNum" sz="quarter" idx="5"/>
          </p:nvPr>
        </p:nvSpPr>
        <p:spPr/>
        <p:txBody>
          <a:bodyPr/>
          <a:lstStyle/>
          <a:p>
            <a:fld id="{19702129-24FE-4746-9897-C7E55345F5DD}" type="slidenum">
              <a:rPr lang="sv-SE" smtClean="0"/>
              <a:t>31</a:t>
            </a:fld>
            <a:endParaRPr lang="sv-SE"/>
          </a:p>
        </p:txBody>
      </p:sp>
    </p:spTree>
    <p:extLst>
      <p:ext uri="{BB962C8B-B14F-4D97-AF65-F5344CB8AC3E}">
        <p14:creationId xmlns:p14="http://schemas.microsoft.com/office/powerpoint/2010/main" val="3148829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E6D98-9C60-5223-940C-8326DC823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98392A-3111-3BA4-D4E4-1C66320C54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8CB0F-A3A7-D30D-ED23-6B058352E34D}"/>
              </a:ext>
            </a:extLst>
          </p:cNvPr>
          <p:cNvSpPr>
            <a:spLocks noGrp="1"/>
          </p:cNvSpPr>
          <p:nvPr>
            <p:ph type="body" idx="1"/>
          </p:nvPr>
        </p:nvSpPr>
        <p:spPr/>
        <p:txBody>
          <a:bodyPr/>
          <a:lstStyle/>
          <a:p>
            <a:endParaRPr lang="en-IT" dirty="0"/>
          </a:p>
          <a:p>
            <a:r>
              <a:rPr lang="en-GB" dirty="0"/>
              <a:t>1 CPU, 2 CPU, 4 CPU, 8 CPU</a:t>
            </a:r>
          </a:p>
          <a:p>
            <a:r>
              <a:rPr lang="en-GB" dirty="0"/>
              <a:t>10K, 100K, 1M, 6M, 60M rows</a:t>
            </a:r>
          </a:p>
          <a:p>
            <a:r>
              <a:rPr lang="en-GB" dirty="0"/>
              <a:t>Read and Write</a:t>
            </a:r>
          </a:p>
          <a:p>
            <a:r>
              <a:rPr lang="en-GB" dirty="0"/>
              <a:t>50 times each</a:t>
            </a:r>
          </a:p>
          <a:p>
            <a:endParaRPr lang="en-GB" dirty="0"/>
          </a:p>
        </p:txBody>
      </p:sp>
      <p:sp>
        <p:nvSpPr>
          <p:cNvPr id="4" name="Slide Number Placeholder 3">
            <a:extLst>
              <a:ext uri="{FF2B5EF4-FFF2-40B4-BE49-F238E27FC236}">
                <a16:creationId xmlns:a16="http://schemas.microsoft.com/office/drawing/2014/main" id="{90F8192A-B2F4-F6B9-5C46-B46132CC8359}"/>
              </a:ext>
            </a:extLst>
          </p:cNvPr>
          <p:cNvSpPr>
            <a:spLocks noGrp="1"/>
          </p:cNvSpPr>
          <p:nvPr>
            <p:ph type="sldNum" sz="quarter" idx="5"/>
          </p:nvPr>
        </p:nvSpPr>
        <p:spPr/>
        <p:txBody>
          <a:bodyPr/>
          <a:lstStyle/>
          <a:p>
            <a:fld id="{19702129-24FE-4746-9897-C7E55345F5DD}" type="slidenum">
              <a:rPr lang="sv-SE" smtClean="0"/>
              <a:t>32</a:t>
            </a:fld>
            <a:endParaRPr lang="sv-SE"/>
          </a:p>
        </p:txBody>
      </p:sp>
    </p:spTree>
    <p:extLst>
      <p:ext uri="{BB962C8B-B14F-4D97-AF65-F5344CB8AC3E}">
        <p14:creationId xmlns:p14="http://schemas.microsoft.com/office/powerpoint/2010/main" val="356097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AF526-F433-71E4-C7E4-85709191E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F56F20-F728-319B-722D-92569D68C7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8B7B03-02F1-71B1-77D5-0A567261436C}"/>
              </a:ext>
            </a:extLst>
          </p:cNvPr>
          <p:cNvSpPr>
            <a:spLocks noGrp="1"/>
          </p:cNvSpPr>
          <p:nvPr>
            <p:ph type="body" idx="1"/>
          </p:nvPr>
        </p:nvSpPr>
        <p:spPr/>
        <p:txBody>
          <a:bodyPr/>
          <a:lstStyle/>
          <a:p>
            <a:endParaRPr lang="en-IT" dirty="0"/>
          </a:p>
          <a:p>
            <a:r>
              <a:rPr lang="en-GB" dirty="0"/>
              <a:t>1 CPU, 2 CPU, 4 CPU, 8 CPU</a:t>
            </a:r>
          </a:p>
          <a:p>
            <a:r>
              <a:rPr lang="en-GB" dirty="0"/>
              <a:t>10K, 100K, 1M, 6M, 60M rows</a:t>
            </a:r>
          </a:p>
          <a:p>
            <a:r>
              <a:rPr lang="en-GB" dirty="0"/>
              <a:t>Read and Write</a:t>
            </a:r>
          </a:p>
          <a:p>
            <a:r>
              <a:rPr lang="en-GB" dirty="0"/>
              <a:t>50 times each</a:t>
            </a:r>
          </a:p>
          <a:p>
            <a:endParaRPr lang="en-GB" dirty="0"/>
          </a:p>
        </p:txBody>
      </p:sp>
      <p:sp>
        <p:nvSpPr>
          <p:cNvPr id="4" name="Slide Number Placeholder 3">
            <a:extLst>
              <a:ext uri="{FF2B5EF4-FFF2-40B4-BE49-F238E27FC236}">
                <a16:creationId xmlns:a16="http://schemas.microsoft.com/office/drawing/2014/main" id="{51ADFE67-81F7-129A-0868-489EDC11B309}"/>
              </a:ext>
            </a:extLst>
          </p:cNvPr>
          <p:cNvSpPr>
            <a:spLocks noGrp="1"/>
          </p:cNvSpPr>
          <p:nvPr>
            <p:ph type="sldNum" sz="quarter" idx="5"/>
          </p:nvPr>
        </p:nvSpPr>
        <p:spPr/>
        <p:txBody>
          <a:bodyPr/>
          <a:lstStyle/>
          <a:p>
            <a:fld id="{19702129-24FE-4746-9897-C7E55345F5DD}" type="slidenum">
              <a:rPr lang="sv-SE" smtClean="0"/>
              <a:t>33</a:t>
            </a:fld>
            <a:endParaRPr lang="sv-SE"/>
          </a:p>
        </p:txBody>
      </p:sp>
    </p:spTree>
    <p:extLst>
      <p:ext uri="{BB962C8B-B14F-4D97-AF65-F5344CB8AC3E}">
        <p14:creationId xmlns:p14="http://schemas.microsoft.com/office/powerpoint/2010/main" val="2901620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F3609-EA59-C2EA-03E8-564F40F3C2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A514FA-B800-15D6-4DA8-07BA923EEE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43488-6124-2DBA-307E-AF5B1B4D173E}"/>
              </a:ext>
            </a:extLst>
          </p:cNvPr>
          <p:cNvSpPr>
            <a:spLocks noGrp="1"/>
          </p:cNvSpPr>
          <p:nvPr>
            <p:ph type="body" idx="1"/>
          </p:nvPr>
        </p:nvSpPr>
        <p:spPr/>
        <p:txBody>
          <a:bodyPr/>
          <a:lstStyle/>
          <a:p>
            <a:endParaRPr lang="en-IT" dirty="0"/>
          </a:p>
          <a:p>
            <a:r>
              <a:rPr lang="en-GB" dirty="0"/>
              <a:t>1 CPU, 2 CPU, 4 CPU, 8 CPU</a:t>
            </a:r>
          </a:p>
          <a:p>
            <a:r>
              <a:rPr lang="en-GB" dirty="0"/>
              <a:t>10K, 100K, 1M, 6M, 60M rows</a:t>
            </a:r>
          </a:p>
          <a:p>
            <a:r>
              <a:rPr lang="en-GB" dirty="0"/>
              <a:t>Read and Write</a:t>
            </a:r>
          </a:p>
          <a:p>
            <a:r>
              <a:rPr lang="en-GB" dirty="0"/>
              <a:t>50 times each</a:t>
            </a:r>
          </a:p>
          <a:p>
            <a:endParaRPr lang="en-GB" dirty="0"/>
          </a:p>
        </p:txBody>
      </p:sp>
      <p:sp>
        <p:nvSpPr>
          <p:cNvPr id="4" name="Slide Number Placeholder 3">
            <a:extLst>
              <a:ext uri="{FF2B5EF4-FFF2-40B4-BE49-F238E27FC236}">
                <a16:creationId xmlns:a16="http://schemas.microsoft.com/office/drawing/2014/main" id="{904AB75A-6181-741F-3D0C-AA0D9A6C0C8C}"/>
              </a:ext>
            </a:extLst>
          </p:cNvPr>
          <p:cNvSpPr>
            <a:spLocks noGrp="1"/>
          </p:cNvSpPr>
          <p:nvPr>
            <p:ph type="sldNum" sz="quarter" idx="5"/>
          </p:nvPr>
        </p:nvSpPr>
        <p:spPr/>
        <p:txBody>
          <a:bodyPr/>
          <a:lstStyle/>
          <a:p>
            <a:fld id="{19702129-24FE-4746-9897-C7E55345F5DD}" type="slidenum">
              <a:rPr lang="sv-SE" smtClean="0"/>
              <a:t>34</a:t>
            </a:fld>
            <a:endParaRPr lang="sv-SE"/>
          </a:p>
        </p:txBody>
      </p:sp>
    </p:spTree>
    <p:extLst>
      <p:ext uri="{BB962C8B-B14F-4D97-AF65-F5344CB8AC3E}">
        <p14:creationId xmlns:p14="http://schemas.microsoft.com/office/powerpoint/2010/main" val="3129744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a:p>
            <a:r>
              <a:rPr lang="en-GB" dirty="0"/>
              <a:t>1 CPU, 2 CPU, 4 CPU, 8 CPU</a:t>
            </a:r>
          </a:p>
          <a:p>
            <a:r>
              <a:rPr lang="en-GB" dirty="0"/>
              <a:t>10K, 100K, 1M, 6M, 60M rows</a:t>
            </a:r>
          </a:p>
          <a:p>
            <a:r>
              <a:rPr lang="en-GB" dirty="0"/>
              <a:t>Read and Write</a:t>
            </a:r>
          </a:p>
          <a:p>
            <a:r>
              <a:rPr lang="en-GB" dirty="0"/>
              <a:t>50 times each</a:t>
            </a:r>
          </a:p>
          <a:p>
            <a:endParaRPr lang="en-GB" dirty="0"/>
          </a:p>
        </p:txBody>
      </p:sp>
      <p:sp>
        <p:nvSpPr>
          <p:cNvPr id="4" name="Slide Number Placeholder 3"/>
          <p:cNvSpPr>
            <a:spLocks noGrp="1"/>
          </p:cNvSpPr>
          <p:nvPr>
            <p:ph type="sldNum" sz="quarter" idx="5"/>
          </p:nvPr>
        </p:nvSpPr>
        <p:spPr/>
        <p:txBody>
          <a:bodyPr/>
          <a:lstStyle/>
          <a:p>
            <a:fld id="{19702129-24FE-4746-9897-C7E55345F5DD}" type="slidenum">
              <a:rPr lang="sv-SE" smtClean="0"/>
              <a:t>35</a:t>
            </a:fld>
            <a:endParaRPr lang="sv-SE"/>
          </a:p>
        </p:txBody>
      </p:sp>
    </p:spTree>
    <p:extLst>
      <p:ext uri="{BB962C8B-B14F-4D97-AF65-F5344CB8AC3E}">
        <p14:creationId xmlns:p14="http://schemas.microsoft.com/office/powerpoint/2010/main" val="1476095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39C60-7ED0-7975-37C0-E65C3F9E2D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8150B5-A5E2-7B4E-CF2E-8A4049CD59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9612DF-33C4-CA6B-87C8-EB2AB35CF26B}"/>
              </a:ext>
            </a:extLst>
          </p:cNvPr>
          <p:cNvSpPr>
            <a:spLocks noGrp="1"/>
          </p:cNvSpPr>
          <p:nvPr>
            <p:ph type="body" idx="1"/>
          </p:nvPr>
        </p:nvSpPr>
        <p:spPr/>
        <p:txBody>
          <a:bodyPr/>
          <a:lstStyle/>
          <a:p>
            <a:endParaRPr lang="en-IT" dirty="0"/>
          </a:p>
          <a:p>
            <a:endParaRPr lang="en-GB" dirty="0"/>
          </a:p>
        </p:txBody>
      </p:sp>
      <p:sp>
        <p:nvSpPr>
          <p:cNvPr id="4" name="Slide Number Placeholder 3">
            <a:extLst>
              <a:ext uri="{FF2B5EF4-FFF2-40B4-BE49-F238E27FC236}">
                <a16:creationId xmlns:a16="http://schemas.microsoft.com/office/drawing/2014/main" id="{67ABD8BF-A13C-3790-5D13-BC8B641DC924}"/>
              </a:ext>
            </a:extLst>
          </p:cNvPr>
          <p:cNvSpPr>
            <a:spLocks noGrp="1"/>
          </p:cNvSpPr>
          <p:nvPr>
            <p:ph type="sldNum" sz="quarter" idx="5"/>
          </p:nvPr>
        </p:nvSpPr>
        <p:spPr/>
        <p:txBody>
          <a:bodyPr/>
          <a:lstStyle/>
          <a:p>
            <a:fld id="{19702129-24FE-4746-9897-C7E55345F5DD}" type="slidenum">
              <a:rPr lang="sv-SE" smtClean="0"/>
              <a:t>36</a:t>
            </a:fld>
            <a:endParaRPr lang="sv-SE"/>
          </a:p>
        </p:txBody>
      </p:sp>
    </p:spTree>
    <p:extLst>
      <p:ext uri="{BB962C8B-B14F-4D97-AF65-F5344CB8AC3E}">
        <p14:creationId xmlns:p14="http://schemas.microsoft.com/office/powerpoint/2010/main" val="1075850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9702129-24FE-4746-9897-C7E55345F5DD}" type="slidenum">
              <a:rPr lang="sv-SE" smtClean="0"/>
              <a:t>3</a:t>
            </a:fld>
            <a:endParaRPr lang="sv-SE"/>
          </a:p>
        </p:txBody>
      </p:sp>
    </p:spTree>
    <p:extLst>
      <p:ext uri="{BB962C8B-B14F-4D97-AF65-F5344CB8AC3E}">
        <p14:creationId xmlns:p14="http://schemas.microsoft.com/office/powerpoint/2010/main" val="389635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ECA21-2F85-6EF4-2463-6E676E69AD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76F5D4-CD57-3264-A33D-12E76F582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B2D4E4-F14D-5332-9E20-13CFE6652A32}"/>
              </a:ext>
            </a:extLst>
          </p:cNvPr>
          <p:cNvSpPr>
            <a:spLocks noGrp="1"/>
          </p:cNvSpPr>
          <p:nvPr>
            <p:ph type="body" idx="1"/>
          </p:nvPr>
        </p:nvSpPr>
        <p:spPr/>
        <p:txBody>
          <a:bodyPr/>
          <a:lstStyle/>
          <a:p>
            <a:endParaRPr lang="en-IT" dirty="0"/>
          </a:p>
          <a:p>
            <a:endParaRPr lang="en-GB" dirty="0"/>
          </a:p>
        </p:txBody>
      </p:sp>
      <p:sp>
        <p:nvSpPr>
          <p:cNvPr id="4" name="Slide Number Placeholder 3">
            <a:extLst>
              <a:ext uri="{FF2B5EF4-FFF2-40B4-BE49-F238E27FC236}">
                <a16:creationId xmlns:a16="http://schemas.microsoft.com/office/drawing/2014/main" id="{C311F79A-2283-396B-2B4C-7D4BE1401741}"/>
              </a:ext>
            </a:extLst>
          </p:cNvPr>
          <p:cNvSpPr>
            <a:spLocks noGrp="1"/>
          </p:cNvSpPr>
          <p:nvPr>
            <p:ph type="sldNum" sz="quarter" idx="5"/>
          </p:nvPr>
        </p:nvSpPr>
        <p:spPr/>
        <p:txBody>
          <a:bodyPr/>
          <a:lstStyle/>
          <a:p>
            <a:fld id="{19702129-24FE-4746-9897-C7E55345F5DD}" type="slidenum">
              <a:rPr lang="sv-SE" smtClean="0"/>
              <a:t>37</a:t>
            </a:fld>
            <a:endParaRPr lang="sv-SE"/>
          </a:p>
        </p:txBody>
      </p:sp>
    </p:spTree>
    <p:extLst>
      <p:ext uri="{BB962C8B-B14F-4D97-AF65-F5344CB8AC3E}">
        <p14:creationId xmlns:p14="http://schemas.microsoft.com/office/powerpoint/2010/main" val="34452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D5E40-31B5-E6B2-B25E-177F3132B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E7E212-A6B6-8A8B-12A1-5E1FB21418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7FC9D-BE97-1713-9F99-AACF3CBFCF7D}"/>
              </a:ext>
            </a:extLst>
          </p:cNvPr>
          <p:cNvSpPr>
            <a:spLocks noGrp="1"/>
          </p:cNvSpPr>
          <p:nvPr>
            <p:ph type="body" idx="1"/>
          </p:nvPr>
        </p:nvSpPr>
        <p:spPr/>
        <p:txBody>
          <a:bodyPr/>
          <a:lstStyle/>
          <a:p>
            <a:endParaRPr lang="en-IT" dirty="0"/>
          </a:p>
          <a:p>
            <a:endParaRPr lang="en-GB" dirty="0"/>
          </a:p>
        </p:txBody>
      </p:sp>
      <p:sp>
        <p:nvSpPr>
          <p:cNvPr id="4" name="Slide Number Placeholder 3">
            <a:extLst>
              <a:ext uri="{FF2B5EF4-FFF2-40B4-BE49-F238E27FC236}">
                <a16:creationId xmlns:a16="http://schemas.microsoft.com/office/drawing/2014/main" id="{FB47A52F-6327-8BD9-FEC6-E63F4BA51836}"/>
              </a:ext>
            </a:extLst>
          </p:cNvPr>
          <p:cNvSpPr>
            <a:spLocks noGrp="1"/>
          </p:cNvSpPr>
          <p:nvPr>
            <p:ph type="sldNum" sz="quarter" idx="5"/>
          </p:nvPr>
        </p:nvSpPr>
        <p:spPr/>
        <p:txBody>
          <a:bodyPr/>
          <a:lstStyle/>
          <a:p>
            <a:fld id="{19702129-24FE-4746-9897-C7E55345F5DD}" type="slidenum">
              <a:rPr lang="sv-SE" smtClean="0"/>
              <a:t>38</a:t>
            </a:fld>
            <a:endParaRPr lang="sv-SE"/>
          </a:p>
        </p:txBody>
      </p:sp>
    </p:spTree>
    <p:extLst>
      <p:ext uri="{BB962C8B-B14F-4D97-AF65-F5344CB8AC3E}">
        <p14:creationId xmlns:p14="http://schemas.microsoft.com/office/powerpoint/2010/main" val="2612739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Jumping back to the beginning. The research questions delineated while starting this project were:</a:t>
            </a:r>
          </a:p>
          <a:p>
            <a:r>
              <a:rPr lang="en-GB" dirty="0"/>
              <a:t>Which are the difference for read and write latency and throughput, between:</a:t>
            </a:r>
          </a:p>
          <a:p>
            <a:pPr marL="228600" indent="-228600">
              <a:buAutoNum type="arabicPeriod"/>
            </a:pPr>
            <a:r>
              <a:rPr lang="en-GB" dirty="0"/>
              <a:t>The legacy system and </a:t>
            </a:r>
            <a:r>
              <a:rPr lang="en-GB" dirty="0" err="1"/>
              <a:t>IcedHops</a:t>
            </a:r>
            <a:endParaRPr lang="en-GB" dirty="0"/>
          </a:p>
          <a:p>
            <a:pPr marL="228600" indent="-228600">
              <a:buAutoNum type="arabicPeriod"/>
            </a:pPr>
            <a:r>
              <a:rPr lang="en-GB" dirty="0" err="1"/>
              <a:t>IcedHops</a:t>
            </a:r>
            <a:r>
              <a:rPr lang="en-GB" dirty="0"/>
              <a:t> and the delta-</a:t>
            </a:r>
            <a:r>
              <a:rPr lang="en-GB" dirty="0" err="1"/>
              <a:t>rs</a:t>
            </a:r>
            <a:r>
              <a:rPr lang="en-GB" dirty="0"/>
              <a:t> system</a:t>
            </a:r>
          </a:p>
          <a:p>
            <a:pPr marL="228600" indent="-228600">
              <a:buAutoNum type="arabicPeriod"/>
            </a:pPr>
            <a:endParaRPr lang="en-GB" dirty="0"/>
          </a:p>
          <a:p>
            <a:r>
              <a:rPr lang="en-GB" dirty="0"/>
              <a:t>Now, given the results and their analysis, we can draw our conclusion.</a:t>
            </a:r>
          </a:p>
        </p:txBody>
      </p:sp>
      <p:sp>
        <p:nvSpPr>
          <p:cNvPr id="4" name="Slide Number Placeholder 3"/>
          <p:cNvSpPr>
            <a:spLocks noGrp="1"/>
          </p:cNvSpPr>
          <p:nvPr>
            <p:ph type="sldNum" sz="quarter" idx="5"/>
          </p:nvPr>
        </p:nvSpPr>
        <p:spPr/>
        <p:txBody>
          <a:bodyPr/>
          <a:lstStyle/>
          <a:p>
            <a:fld id="{19702129-24FE-4746-9897-C7E55345F5DD}" type="slidenum">
              <a:rPr lang="sv-SE" smtClean="0"/>
              <a:t>39</a:t>
            </a:fld>
            <a:endParaRPr lang="sv-SE"/>
          </a:p>
        </p:txBody>
      </p:sp>
    </p:spTree>
    <p:extLst>
      <p:ext uri="{BB962C8B-B14F-4D97-AF65-F5344CB8AC3E}">
        <p14:creationId xmlns:p14="http://schemas.microsoft.com/office/powerpoint/2010/main" val="172674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B087A-8AFD-F629-E6B1-24694219DD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2246F4-114E-6384-E796-545012C2CC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4FCFDF-27C7-1BB6-DD5E-D14F9DC89B1D}"/>
              </a:ext>
            </a:extLst>
          </p:cNvPr>
          <p:cNvSpPr>
            <a:spLocks noGrp="1"/>
          </p:cNvSpPr>
          <p:nvPr>
            <p:ph type="body" idx="1"/>
          </p:nvPr>
        </p:nvSpPr>
        <p:spPr/>
        <p:txBody>
          <a:bodyPr/>
          <a:lstStyle/>
          <a:p>
            <a:r>
              <a:rPr lang="en-GB" dirty="0"/>
              <a:t>Jumping back to the beginning. The research questions delineated while starting this project were:</a:t>
            </a:r>
          </a:p>
          <a:p>
            <a:r>
              <a:rPr lang="en-GB" dirty="0"/>
              <a:t>Which are the difference for read and write latency and throughput, between:</a:t>
            </a:r>
          </a:p>
          <a:p>
            <a:pPr marL="228600" indent="-228600">
              <a:buAutoNum type="arabicPeriod"/>
            </a:pPr>
            <a:r>
              <a:rPr lang="en-GB" dirty="0"/>
              <a:t>The legacy system and </a:t>
            </a:r>
            <a:r>
              <a:rPr lang="en-GB" dirty="0" err="1"/>
              <a:t>IcedHops</a:t>
            </a:r>
            <a:endParaRPr lang="en-GB" dirty="0"/>
          </a:p>
          <a:p>
            <a:pPr marL="228600" indent="-228600">
              <a:buAutoNum type="arabicPeriod"/>
            </a:pPr>
            <a:r>
              <a:rPr lang="en-GB" dirty="0" err="1"/>
              <a:t>IcedHops</a:t>
            </a:r>
            <a:r>
              <a:rPr lang="en-GB" dirty="0"/>
              <a:t> and the delta-</a:t>
            </a:r>
            <a:r>
              <a:rPr lang="en-GB" dirty="0" err="1"/>
              <a:t>rs</a:t>
            </a:r>
            <a:r>
              <a:rPr lang="en-GB" dirty="0"/>
              <a:t> system</a:t>
            </a:r>
          </a:p>
          <a:p>
            <a:pPr marL="228600" indent="-228600">
              <a:buAutoNum type="arabicPeriod"/>
            </a:pPr>
            <a:endParaRPr lang="en-GB" dirty="0"/>
          </a:p>
          <a:p>
            <a:r>
              <a:rPr lang="en-GB" dirty="0"/>
              <a:t>Now, given the results and their analysis, we can draw our conclusion.</a:t>
            </a:r>
          </a:p>
        </p:txBody>
      </p:sp>
      <p:sp>
        <p:nvSpPr>
          <p:cNvPr id="4" name="Slide Number Placeholder 3">
            <a:extLst>
              <a:ext uri="{FF2B5EF4-FFF2-40B4-BE49-F238E27FC236}">
                <a16:creationId xmlns:a16="http://schemas.microsoft.com/office/drawing/2014/main" id="{63C7F6BD-58E2-D574-4C20-10795AD4BF6A}"/>
              </a:ext>
            </a:extLst>
          </p:cNvPr>
          <p:cNvSpPr>
            <a:spLocks noGrp="1"/>
          </p:cNvSpPr>
          <p:nvPr>
            <p:ph type="sldNum" sz="quarter" idx="5"/>
          </p:nvPr>
        </p:nvSpPr>
        <p:spPr/>
        <p:txBody>
          <a:bodyPr/>
          <a:lstStyle/>
          <a:p>
            <a:fld id="{19702129-24FE-4746-9897-C7E55345F5DD}" type="slidenum">
              <a:rPr lang="sv-SE" smtClean="0"/>
              <a:t>40</a:t>
            </a:fld>
            <a:endParaRPr lang="sv-SE"/>
          </a:p>
        </p:txBody>
      </p:sp>
    </p:spTree>
    <p:extLst>
      <p:ext uri="{BB962C8B-B14F-4D97-AF65-F5344CB8AC3E}">
        <p14:creationId xmlns:p14="http://schemas.microsoft.com/office/powerpoint/2010/main" val="6319551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4C1E8-9913-8D8A-9B5D-751A0C2492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058A11-F237-F070-226D-620E83E9A0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0E3D67-CB74-0163-9763-1307C5D31294}"/>
              </a:ext>
            </a:extLst>
          </p:cNvPr>
          <p:cNvSpPr>
            <a:spLocks noGrp="1"/>
          </p:cNvSpPr>
          <p:nvPr>
            <p:ph type="body" idx="1"/>
          </p:nvPr>
        </p:nvSpPr>
        <p:spPr/>
        <p:txBody>
          <a:bodyPr/>
          <a:lstStyle/>
          <a:p>
            <a:r>
              <a:rPr lang="en-GB" dirty="0"/>
              <a:t>Jumping back to the beginning. The research questions delineated while starting this project were:</a:t>
            </a:r>
          </a:p>
          <a:p>
            <a:r>
              <a:rPr lang="en-GB" dirty="0"/>
              <a:t>Which are the difference for read and write latency and throughput, between:</a:t>
            </a:r>
          </a:p>
          <a:p>
            <a:pPr marL="228600" indent="-228600">
              <a:buAutoNum type="arabicPeriod"/>
            </a:pPr>
            <a:r>
              <a:rPr lang="en-GB" dirty="0"/>
              <a:t>The legacy system and </a:t>
            </a:r>
            <a:r>
              <a:rPr lang="en-GB" dirty="0" err="1"/>
              <a:t>IcedHops</a:t>
            </a:r>
            <a:endParaRPr lang="en-GB" dirty="0"/>
          </a:p>
          <a:p>
            <a:pPr marL="228600" indent="-228600">
              <a:buAutoNum type="arabicPeriod"/>
            </a:pPr>
            <a:r>
              <a:rPr lang="en-GB" dirty="0" err="1"/>
              <a:t>IcedHops</a:t>
            </a:r>
            <a:r>
              <a:rPr lang="en-GB" dirty="0"/>
              <a:t> and the delta-</a:t>
            </a:r>
            <a:r>
              <a:rPr lang="en-GB" dirty="0" err="1"/>
              <a:t>rs</a:t>
            </a:r>
            <a:r>
              <a:rPr lang="en-GB" dirty="0"/>
              <a:t> system</a:t>
            </a:r>
          </a:p>
          <a:p>
            <a:pPr marL="228600" indent="-228600">
              <a:buAutoNum type="arabicPeriod"/>
            </a:pPr>
            <a:endParaRPr lang="en-GB" dirty="0"/>
          </a:p>
          <a:p>
            <a:r>
              <a:rPr lang="en-GB" dirty="0"/>
              <a:t>Now, given the results and their analysis, we can draw our conclusion.</a:t>
            </a:r>
          </a:p>
        </p:txBody>
      </p:sp>
      <p:sp>
        <p:nvSpPr>
          <p:cNvPr id="4" name="Slide Number Placeholder 3">
            <a:extLst>
              <a:ext uri="{FF2B5EF4-FFF2-40B4-BE49-F238E27FC236}">
                <a16:creationId xmlns:a16="http://schemas.microsoft.com/office/drawing/2014/main" id="{969839D2-7A3B-CF30-433C-B02ACF089756}"/>
              </a:ext>
            </a:extLst>
          </p:cNvPr>
          <p:cNvSpPr>
            <a:spLocks noGrp="1"/>
          </p:cNvSpPr>
          <p:nvPr>
            <p:ph type="sldNum" sz="quarter" idx="5"/>
          </p:nvPr>
        </p:nvSpPr>
        <p:spPr/>
        <p:txBody>
          <a:bodyPr/>
          <a:lstStyle/>
          <a:p>
            <a:fld id="{19702129-24FE-4746-9897-C7E55345F5DD}" type="slidenum">
              <a:rPr lang="sv-SE" smtClean="0"/>
              <a:t>41</a:t>
            </a:fld>
            <a:endParaRPr lang="sv-SE"/>
          </a:p>
        </p:txBody>
      </p:sp>
    </p:spTree>
    <p:extLst>
      <p:ext uri="{BB962C8B-B14F-4D97-AF65-F5344CB8AC3E}">
        <p14:creationId xmlns:p14="http://schemas.microsoft.com/office/powerpoint/2010/main" val="3079874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DAAE1-CF6F-BC4C-7764-1D1AD9E038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7C2E48-421A-58D5-A068-D8EF263B69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D28899-6A5E-40F9-641E-E8D8153DE400}"/>
              </a:ext>
            </a:extLst>
          </p:cNvPr>
          <p:cNvSpPr>
            <a:spLocks noGrp="1"/>
          </p:cNvSpPr>
          <p:nvPr>
            <p:ph type="body" idx="1"/>
          </p:nvPr>
        </p:nvSpPr>
        <p:spPr/>
        <p:txBody>
          <a:bodyPr/>
          <a:lstStyle/>
          <a:p>
            <a:r>
              <a:rPr lang="en-GB" dirty="0"/>
              <a:t>Jumping back to the beginning. The research questions delineated while starting this project were:</a:t>
            </a:r>
          </a:p>
          <a:p>
            <a:r>
              <a:rPr lang="en-GB" dirty="0"/>
              <a:t>Which are the difference for read and write latency and throughput, between:</a:t>
            </a:r>
          </a:p>
          <a:p>
            <a:pPr marL="228600" indent="-228600">
              <a:buAutoNum type="arabicPeriod"/>
            </a:pPr>
            <a:r>
              <a:rPr lang="en-GB" dirty="0"/>
              <a:t>The legacy system and </a:t>
            </a:r>
            <a:r>
              <a:rPr lang="en-GB" dirty="0" err="1"/>
              <a:t>IcedHops</a:t>
            </a:r>
            <a:endParaRPr lang="en-GB" dirty="0"/>
          </a:p>
          <a:p>
            <a:pPr marL="228600" indent="-228600">
              <a:buAutoNum type="arabicPeriod"/>
            </a:pPr>
            <a:r>
              <a:rPr lang="en-GB" dirty="0" err="1"/>
              <a:t>IcedHops</a:t>
            </a:r>
            <a:r>
              <a:rPr lang="en-GB" dirty="0"/>
              <a:t> and the delta-</a:t>
            </a:r>
            <a:r>
              <a:rPr lang="en-GB" dirty="0" err="1"/>
              <a:t>rs</a:t>
            </a:r>
            <a:r>
              <a:rPr lang="en-GB" dirty="0"/>
              <a:t> system</a:t>
            </a:r>
          </a:p>
          <a:p>
            <a:pPr marL="228600" indent="-228600">
              <a:buAutoNum type="arabicPeriod"/>
            </a:pPr>
            <a:endParaRPr lang="en-GB" dirty="0"/>
          </a:p>
          <a:p>
            <a:r>
              <a:rPr lang="en-GB" dirty="0"/>
              <a:t>Now, given the results and their analysis, we can draw our conclusion.</a:t>
            </a:r>
          </a:p>
        </p:txBody>
      </p:sp>
      <p:sp>
        <p:nvSpPr>
          <p:cNvPr id="4" name="Slide Number Placeholder 3">
            <a:extLst>
              <a:ext uri="{FF2B5EF4-FFF2-40B4-BE49-F238E27FC236}">
                <a16:creationId xmlns:a16="http://schemas.microsoft.com/office/drawing/2014/main" id="{4C34F93D-FD5E-CAF9-ADAD-017AFCE5BA98}"/>
              </a:ext>
            </a:extLst>
          </p:cNvPr>
          <p:cNvSpPr>
            <a:spLocks noGrp="1"/>
          </p:cNvSpPr>
          <p:nvPr>
            <p:ph type="sldNum" sz="quarter" idx="5"/>
          </p:nvPr>
        </p:nvSpPr>
        <p:spPr/>
        <p:txBody>
          <a:bodyPr/>
          <a:lstStyle/>
          <a:p>
            <a:fld id="{19702129-24FE-4746-9897-C7E55345F5DD}" type="slidenum">
              <a:rPr lang="sv-SE" smtClean="0"/>
              <a:t>42</a:t>
            </a:fld>
            <a:endParaRPr lang="sv-SE"/>
          </a:p>
        </p:txBody>
      </p:sp>
    </p:spTree>
    <p:extLst>
      <p:ext uri="{BB962C8B-B14F-4D97-AF65-F5344CB8AC3E}">
        <p14:creationId xmlns:p14="http://schemas.microsoft.com/office/powerpoint/2010/main" val="2017260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1C001-99FF-57B4-384E-901B9BD07B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25D008-27AC-F3D8-4EB4-5779C82951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C6B0B6-72BE-2582-F80E-AFC0184F9A8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9D8C346-3DEC-2AD9-4CB8-D75E08622F6E}"/>
              </a:ext>
            </a:extLst>
          </p:cNvPr>
          <p:cNvSpPr>
            <a:spLocks noGrp="1"/>
          </p:cNvSpPr>
          <p:nvPr>
            <p:ph type="sldNum" sz="quarter" idx="5"/>
          </p:nvPr>
        </p:nvSpPr>
        <p:spPr/>
        <p:txBody>
          <a:bodyPr/>
          <a:lstStyle/>
          <a:p>
            <a:fld id="{19702129-24FE-4746-9897-C7E55345F5DD}" type="slidenum">
              <a:rPr lang="sv-SE" smtClean="0"/>
              <a:t>43</a:t>
            </a:fld>
            <a:endParaRPr lang="sv-SE"/>
          </a:p>
        </p:txBody>
      </p:sp>
    </p:spTree>
    <p:extLst>
      <p:ext uri="{BB962C8B-B14F-4D97-AF65-F5344CB8AC3E}">
        <p14:creationId xmlns:p14="http://schemas.microsoft.com/office/powerpoint/2010/main" val="8997752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F317F-43EE-0C41-391F-A50CE756BC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1E60A0-D0DB-70B7-3C0A-BB67FD8AC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2B859-4E6D-9479-A6E1-54D96C44F8DF}"/>
              </a:ext>
            </a:extLst>
          </p:cNvPr>
          <p:cNvSpPr>
            <a:spLocks noGrp="1"/>
          </p:cNvSpPr>
          <p:nvPr>
            <p:ph type="body" idx="1"/>
          </p:nvPr>
        </p:nvSpPr>
        <p:spPr/>
        <p:txBody>
          <a:bodyPr/>
          <a:lstStyle/>
          <a:p>
            <a:r>
              <a:rPr lang="en-GB" sz="1200" dirty="0"/>
              <a:t>In 4+ cores solutions, on read operations, this could slightly change. In this case, should also be considered that the difference between writing and reading latency is more balanced in the </a:t>
            </a:r>
            <a:r>
              <a:rPr lang="en-GB" sz="1200" dirty="0" err="1"/>
              <a:t>IcedHops</a:t>
            </a:r>
            <a:r>
              <a:rPr lang="en-GB" sz="1200" dirty="0"/>
              <a:t> system, thus the choice should also depend on the envisioned amount of write/read operations ratio.</a:t>
            </a:r>
            <a:endParaRPr lang="en-GB" dirty="0"/>
          </a:p>
        </p:txBody>
      </p:sp>
      <p:sp>
        <p:nvSpPr>
          <p:cNvPr id="4" name="Slide Number Placeholder 3">
            <a:extLst>
              <a:ext uri="{FF2B5EF4-FFF2-40B4-BE49-F238E27FC236}">
                <a16:creationId xmlns:a16="http://schemas.microsoft.com/office/drawing/2014/main" id="{DAA3FE6A-C66E-84E0-9D19-6BAEF19767A1}"/>
              </a:ext>
            </a:extLst>
          </p:cNvPr>
          <p:cNvSpPr>
            <a:spLocks noGrp="1"/>
          </p:cNvSpPr>
          <p:nvPr>
            <p:ph type="sldNum" sz="quarter" idx="5"/>
          </p:nvPr>
        </p:nvSpPr>
        <p:spPr/>
        <p:txBody>
          <a:bodyPr/>
          <a:lstStyle/>
          <a:p>
            <a:fld id="{19702129-24FE-4746-9897-C7E55345F5DD}" type="slidenum">
              <a:rPr lang="sv-SE" smtClean="0"/>
              <a:t>44</a:t>
            </a:fld>
            <a:endParaRPr lang="sv-SE"/>
          </a:p>
        </p:txBody>
      </p:sp>
    </p:spTree>
    <p:extLst>
      <p:ext uri="{BB962C8B-B14F-4D97-AF65-F5344CB8AC3E}">
        <p14:creationId xmlns:p14="http://schemas.microsoft.com/office/powerpoint/2010/main" val="32399609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96A2F-DEC9-7828-15BA-54FE3CD884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DD2D9-F8A8-2B0A-1381-112E9BBED1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FBCD65-EDA8-03BD-6E8D-EAA2396A07CA}"/>
              </a:ext>
            </a:extLst>
          </p:cNvPr>
          <p:cNvSpPr>
            <a:spLocks noGrp="1"/>
          </p:cNvSpPr>
          <p:nvPr>
            <p:ph type="body" idx="1"/>
          </p:nvPr>
        </p:nvSpPr>
        <p:spPr/>
        <p:txBody>
          <a:bodyPr/>
          <a:lstStyle/>
          <a:p>
            <a:pPr marL="0" indent="0">
              <a:buFontTx/>
              <a:buNone/>
            </a:pPr>
            <a:r>
              <a:rPr lang="en-GB" dirty="0"/>
              <a:t>This project had three main limitations:</a:t>
            </a:r>
          </a:p>
          <a:p>
            <a:pPr marL="228600" indent="-228600">
              <a:buFontTx/>
              <a:buAutoNum type="arabicPeriod"/>
            </a:pPr>
            <a:r>
              <a:rPr lang="en-GB" dirty="0"/>
              <a:t>Time: as any other master thesis, there was a limited amount of time allocated to this research. Furthermore, running the experiments took a significant amount of this time, given also the need of running them for enough time to reach a results that was statistically significant. To give a measure as example, the experiments took around 350 hours, for only the legacy system and </a:t>
            </a:r>
            <a:r>
              <a:rPr lang="en-GB" dirty="0" err="1"/>
              <a:t>IcedHops</a:t>
            </a:r>
            <a:r>
              <a:rPr lang="en-GB" dirty="0"/>
              <a:t>.</a:t>
            </a:r>
          </a:p>
          <a:p>
            <a:pPr marL="228600" indent="-228600">
              <a:buFontTx/>
              <a:buAutoNum type="arabicPeriod"/>
            </a:pPr>
            <a:r>
              <a:rPr lang="en-GB" dirty="0"/>
              <a:t>Computation: the computational resources used during this project where not only dedicated to the experiments but were part of a shared development environment hosted by </a:t>
            </a:r>
            <a:r>
              <a:rPr lang="en-GB" dirty="0" err="1"/>
              <a:t>Hopsworks</a:t>
            </a:r>
            <a:r>
              <a:rPr lang="en-GB" dirty="0"/>
              <a:t>. Despite the experiments were run in random moment of the day and the night, during weekdays or weekends, the usage of a shared environment might have influenced those results.</a:t>
            </a:r>
          </a:p>
          <a:p>
            <a:pPr marL="228600" indent="-228600">
              <a:buFontTx/>
              <a:buAutoNum type="arabicPeriod"/>
            </a:pPr>
            <a:endParaRPr lang="en-GB" dirty="0"/>
          </a:p>
          <a:p>
            <a:pPr marL="228600" indent="-228600">
              <a:buFontTx/>
              <a:buAutoNum type="arabicPeriod"/>
            </a:pPr>
            <a:r>
              <a:rPr lang="en-GB" dirty="0"/>
              <a:t>Scope: this thesis purpose was built upon a specific industrial need, and the experiments upon a specific industrial use-case, considering 1-8 CPU cores, small-scale data. The design choices were taken according to the related requirements.</a:t>
            </a:r>
          </a:p>
        </p:txBody>
      </p:sp>
      <p:sp>
        <p:nvSpPr>
          <p:cNvPr id="4" name="Slide Number Placeholder 3">
            <a:extLst>
              <a:ext uri="{FF2B5EF4-FFF2-40B4-BE49-F238E27FC236}">
                <a16:creationId xmlns:a16="http://schemas.microsoft.com/office/drawing/2014/main" id="{05E1DBC6-3999-BB19-1253-A3FD969B7837}"/>
              </a:ext>
            </a:extLst>
          </p:cNvPr>
          <p:cNvSpPr>
            <a:spLocks noGrp="1"/>
          </p:cNvSpPr>
          <p:nvPr>
            <p:ph type="sldNum" sz="quarter" idx="5"/>
          </p:nvPr>
        </p:nvSpPr>
        <p:spPr/>
        <p:txBody>
          <a:bodyPr/>
          <a:lstStyle/>
          <a:p>
            <a:fld id="{19702129-24FE-4746-9897-C7E55345F5DD}" type="slidenum">
              <a:rPr lang="sv-SE" smtClean="0"/>
              <a:t>45</a:t>
            </a:fld>
            <a:endParaRPr lang="sv-SE"/>
          </a:p>
        </p:txBody>
      </p:sp>
    </p:spTree>
    <p:extLst>
      <p:ext uri="{BB962C8B-B14F-4D97-AF65-F5344CB8AC3E}">
        <p14:creationId xmlns:p14="http://schemas.microsoft.com/office/powerpoint/2010/main" val="1608620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6DBB6-86FB-BD6F-29FF-7FB608C3C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07A834-8236-F91E-F68C-B602939FE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82BF18-A722-60AC-EBE3-E2C9D02E2E43}"/>
              </a:ext>
            </a:extLst>
          </p:cNvPr>
          <p:cNvSpPr>
            <a:spLocks noGrp="1"/>
          </p:cNvSpPr>
          <p:nvPr>
            <p:ph type="body" idx="1"/>
          </p:nvPr>
        </p:nvSpPr>
        <p:spPr/>
        <p:txBody>
          <a:bodyPr/>
          <a:lstStyle/>
          <a:p>
            <a:pPr marL="0" indent="0">
              <a:buFontTx/>
              <a:buNone/>
            </a:pPr>
            <a:r>
              <a:rPr lang="en-GB" dirty="0"/>
              <a:t>The findings and limitations of this thesis open multiple avenues for future research. Relaxing one or more constraint or limitation, could provide further insight and generalize this thesis finding across broader applications. Future works should investigate:</a:t>
            </a:r>
          </a:p>
          <a:p>
            <a:pPr marL="171450" indent="-171450">
              <a:buFontTx/>
              <a:buChar char="-"/>
            </a:pPr>
            <a:r>
              <a:rPr lang="en-GB" dirty="0"/>
              <a:t>Larger datasets (1BN, 10BN). This should determine whether there’s a threshold where a Spark-based system outperform the alternatives described in this thesis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Keeping the same table format but looking at different data formats (AVRO,ORC) or cloud storage solutions (</a:t>
            </a:r>
            <a:r>
              <a:rPr lang="en-GB" sz="1200" dirty="0"/>
              <a:t>S3, GCS, Azure)</a:t>
            </a:r>
            <a:endParaRPr lang="en-GB" dirty="0"/>
          </a:p>
          <a:p>
            <a:pPr marL="171450" indent="-171450">
              <a:buFontTx/>
              <a:buChar char="-"/>
            </a:pPr>
            <a:r>
              <a:rPr lang="en-GB" dirty="0"/>
              <a:t>Same technology outside of </a:t>
            </a:r>
            <a:r>
              <a:rPr lang="en-GB" dirty="0" err="1"/>
              <a:t>Hopswors</a:t>
            </a:r>
            <a:r>
              <a:rPr lang="en-GB" dirty="0"/>
              <a:t> feature store, such the feature stores offered by Databricks or Feast</a:t>
            </a:r>
          </a:p>
          <a:p>
            <a:pPr marL="171450" indent="-171450">
              <a:buFontTx/>
              <a:buChar char="-"/>
            </a:pPr>
            <a:r>
              <a:rPr lang="en-GB" dirty="0"/>
              <a:t>Use new libraries of the current OTFs, such the emerging iceberg-rust, for better local resource management or multi-cores performances</a:t>
            </a:r>
          </a:p>
          <a:p>
            <a:pPr marL="171450" indent="-171450">
              <a:buFontTx/>
              <a:buChar char="-"/>
            </a:pPr>
            <a:r>
              <a:rPr lang="en-GB" dirty="0"/>
              <a:t>OTF still in their first stages, such as Apache </a:t>
            </a:r>
            <a:r>
              <a:rPr lang="en-GB" dirty="0" err="1"/>
              <a:t>Paimon</a:t>
            </a:r>
            <a:r>
              <a:rPr lang="en-GB" dirty="0"/>
              <a:t>.</a:t>
            </a:r>
          </a:p>
        </p:txBody>
      </p:sp>
      <p:sp>
        <p:nvSpPr>
          <p:cNvPr id="4" name="Slide Number Placeholder 3">
            <a:extLst>
              <a:ext uri="{FF2B5EF4-FFF2-40B4-BE49-F238E27FC236}">
                <a16:creationId xmlns:a16="http://schemas.microsoft.com/office/drawing/2014/main" id="{C5D5BF0D-5241-7A6B-D9F6-9BD7EA64275D}"/>
              </a:ext>
            </a:extLst>
          </p:cNvPr>
          <p:cNvSpPr>
            <a:spLocks noGrp="1"/>
          </p:cNvSpPr>
          <p:nvPr>
            <p:ph type="sldNum" sz="quarter" idx="5"/>
          </p:nvPr>
        </p:nvSpPr>
        <p:spPr/>
        <p:txBody>
          <a:bodyPr/>
          <a:lstStyle/>
          <a:p>
            <a:fld id="{19702129-24FE-4746-9897-C7E55345F5DD}" type="slidenum">
              <a:rPr lang="sv-SE" smtClean="0"/>
              <a:t>46</a:t>
            </a:fld>
            <a:endParaRPr lang="sv-SE"/>
          </a:p>
        </p:txBody>
      </p:sp>
    </p:spTree>
    <p:extLst>
      <p:ext uri="{BB962C8B-B14F-4D97-AF65-F5344CB8AC3E}">
        <p14:creationId xmlns:p14="http://schemas.microsoft.com/office/powerpoint/2010/main" val="3685410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DB8D7-0C6B-2668-100E-4E68BDB45E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843135-BE26-BB15-C45B-35FBD3D0D2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1A6B79-EFCD-9C9C-8781-5CE8D313CE2A}"/>
              </a:ext>
            </a:extLst>
          </p:cNvPr>
          <p:cNvSpPr>
            <a:spLocks noGrp="1"/>
          </p:cNvSpPr>
          <p:nvPr>
            <p:ph type="body" idx="1"/>
          </p:nvPr>
        </p:nvSpPr>
        <p:spPr/>
        <p:txBody>
          <a:bodyPr/>
          <a:lstStyle/>
          <a:p>
            <a:r>
              <a:rPr lang="en-GB" dirty="0"/>
              <a:t>The current writing operation on the legacy Hudi-based system, is quite complex.</a:t>
            </a:r>
          </a:p>
          <a:p>
            <a:r>
              <a:rPr lang="en-GB" dirty="0"/>
              <a:t>There are three tiers involved, the Python client, the </a:t>
            </a:r>
            <a:r>
              <a:rPr lang="en-GB" dirty="0" err="1"/>
              <a:t>Hopsworks</a:t>
            </a:r>
            <a:r>
              <a:rPr lang="en-GB" dirty="0"/>
              <a:t> cluster, and </a:t>
            </a:r>
            <a:r>
              <a:rPr lang="en-GB" dirty="0" err="1"/>
              <a:t>HopsFS</a:t>
            </a:r>
            <a:r>
              <a:rPr lang="en-GB" dirty="0"/>
              <a:t>.</a:t>
            </a:r>
          </a:p>
          <a:p>
            <a:r>
              <a:rPr lang="en-GB" dirty="0"/>
              <a:t>The Python client is where the </a:t>
            </a:r>
            <a:r>
              <a:rPr lang="en-GB" dirty="0" err="1"/>
              <a:t>Hopsworks</a:t>
            </a:r>
            <a:r>
              <a:rPr lang="en-GB" dirty="0"/>
              <a:t> API is used to read and write data on the underlying system. When data are sent via the network, are converted from column oriented formats to row oriented. Each row is uploaded on Kafka, as a single message. Then the Hudi delta streamer, a Spark job triggered with a specified recurrency, takes those rows from the dedicated Kafka topics and “materialize” them in the Hudi tables saved on </a:t>
            </a:r>
            <a:r>
              <a:rPr lang="en-GB" dirty="0" err="1"/>
              <a:t>HopsFS</a:t>
            </a:r>
            <a:r>
              <a:rPr lang="en-GB" dirty="0"/>
              <a:t>.</a:t>
            </a:r>
          </a:p>
        </p:txBody>
      </p:sp>
      <p:sp>
        <p:nvSpPr>
          <p:cNvPr id="4" name="Slide Number Placeholder 3">
            <a:extLst>
              <a:ext uri="{FF2B5EF4-FFF2-40B4-BE49-F238E27FC236}">
                <a16:creationId xmlns:a16="http://schemas.microsoft.com/office/drawing/2014/main" id="{BE735AD2-8B9A-6C39-5051-5EF81FCD5D56}"/>
              </a:ext>
            </a:extLst>
          </p:cNvPr>
          <p:cNvSpPr>
            <a:spLocks noGrp="1"/>
          </p:cNvSpPr>
          <p:nvPr>
            <p:ph type="sldNum" sz="quarter" idx="5"/>
          </p:nvPr>
        </p:nvSpPr>
        <p:spPr/>
        <p:txBody>
          <a:bodyPr/>
          <a:lstStyle/>
          <a:p>
            <a:fld id="{19702129-24FE-4746-9897-C7E55345F5DD}" type="slidenum">
              <a:rPr lang="sv-SE" smtClean="0"/>
              <a:t>4</a:t>
            </a:fld>
            <a:endParaRPr lang="sv-SE"/>
          </a:p>
        </p:txBody>
      </p:sp>
    </p:spTree>
    <p:extLst>
      <p:ext uri="{BB962C8B-B14F-4D97-AF65-F5344CB8AC3E}">
        <p14:creationId xmlns:p14="http://schemas.microsoft.com/office/powerpoint/2010/main" val="28624589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F3B06-5208-8B7D-9727-EAEFF0ACC1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D640D-7A78-AA69-1443-050DF40687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D2E905-57A3-92DD-0DA8-2D03AE1A4CC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D63CBFB-93BC-9EBE-5F2A-486365A16B01}"/>
              </a:ext>
            </a:extLst>
          </p:cNvPr>
          <p:cNvSpPr>
            <a:spLocks noGrp="1"/>
          </p:cNvSpPr>
          <p:nvPr>
            <p:ph type="sldNum" sz="quarter" idx="5"/>
          </p:nvPr>
        </p:nvSpPr>
        <p:spPr/>
        <p:txBody>
          <a:bodyPr/>
          <a:lstStyle/>
          <a:p>
            <a:fld id="{19702129-24FE-4746-9897-C7E55345F5DD}" type="slidenum">
              <a:rPr lang="sv-SE" smtClean="0"/>
              <a:t>47</a:t>
            </a:fld>
            <a:endParaRPr lang="sv-SE"/>
          </a:p>
        </p:txBody>
      </p:sp>
    </p:spTree>
    <p:extLst>
      <p:ext uri="{BB962C8B-B14F-4D97-AF65-F5344CB8AC3E}">
        <p14:creationId xmlns:p14="http://schemas.microsoft.com/office/powerpoint/2010/main" val="320004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00BCB-560B-E737-64A8-85F49E0812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D17B5E-BB98-CC91-EDC5-8216324A8D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571266-5DCB-AE46-B474-DFE3B3B730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4467DAE-612A-F5FE-4CD6-6F16261DC161}"/>
              </a:ext>
            </a:extLst>
          </p:cNvPr>
          <p:cNvSpPr>
            <a:spLocks noGrp="1"/>
          </p:cNvSpPr>
          <p:nvPr>
            <p:ph type="sldNum" sz="quarter" idx="5"/>
          </p:nvPr>
        </p:nvSpPr>
        <p:spPr/>
        <p:txBody>
          <a:bodyPr/>
          <a:lstStyle/>
          <a:p>
            <a:fld id="{19702129-24FE-4746-9897-C7E55345F5DD}" type="slidenum">
              <a:rPr lang="sv-SE" smtClean="0"/>
              <a:t>48</a:t>
            </a:fld>
            <a:endParaRPr lang="sv-SE"/>
          </a:p>
        </p:txBody>
      </p:sp>
    </p:spTree>
    <p:extLst>
      <p:ext uri="{BB962C8B-B14F-4D97-AF65-F5344CB8AC3E}">
        <p14:creationId xmlns:p14="http://schemas.microsoft.com/office/powerpoint/2010/main" val="14293063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8FF1-BE2C-98B6-17A6-8E631E59F2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B53122-E1FE-7CE7-D103-0F0AB2E5D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B1E8F7-ED7B-91BA-ED3A-9747CF37A11B}"/>
              </a:ext>
            </a:extLst>
          </p:cNvPr>
          <p:cNvSpPr>
            <a:spLocks noGrp="1"/>
          </p:cNvSpPr>
          <p:nvPr>
            <p:ph type="body" idx="1"/>
          </p:nvPr>
        </p:nvSpPr>
        <p:spPr/>
        <p:txBody>
          <a:bodyPr/>
          <a:lstStyle/>
          <a:p>
            <a:r>
              <a:rPr lang="en-GB" dirty="0"/>
              <a:t>But also a huge thanks to my colleagues, my parents, ,my relatives and my friends, who I am glad to see numerously today, and who assisted me, during this whole project and academic path of mine.</a:t>
            </a:r>
          </a:p>
        </p:txBody>
      </p:sp>
      <p:sp>
        <p:nvSpPr>
          <p:cNvPr id="4" name="Slide Number Placeholder 3">
            <a:extLst>
              <a:ext uri="{FF2B5EF4-FFF2-40B4-BE49-F238E27FC236}">
                <a16:creationId xmlns:a16="http://schemas.microsoft.com/office/drawing/2014/main" id="{B88AF03B-3470-CC25-F498-D1F42E6FEBB3}"/>
              </a:ext>
            </a:extLst>
          </p:cNvPr>
          <p:cNvSpPr>
            <a:spLocks noGrp="1"/>
          </p:cNvSpPr>
          <p:nvPr>
            <p:ph type="sldNum" sz="quarter" idx="5"/>
          </p:nvPr>
        </p:nvSpPr>
        <p:spPr/>
        <p:txBody>
          <a:bodyPr/>
          <a:lstStyle/>
          <a:p>
            <a:fld id="{19702129-24FE-4746-9897-C7E55345F5DD}" type="slidenum">
              <a:rPr lang="sv-SE" smtClean="0"/>
              <a:t>49</a:t>
            </a:fld>
            <a:endParaRPr lang="sv-SE"/>
          </a:p>
        </p:txBody>
      </p:sp>
    </p:spTree>
    <p:extLst>
      <p:ext uri="{BB962C8B-B14F-4D97-AF65-F5344CB8AC3E}">
        <p14:creationId xmlns:p14="http://schemas.microsoft.com/office/powerpoint/2010/main" val="41185161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38641-1EEF-4D97-C6D2-AD4F6A5748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3D313-2CD3-769D-55A5-9E1C423958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D6683-D5A4-9BA3-06A0-B39E9F6F4A47}"/>
              </a:ext>
            </a:extLst>
          </p:cNvPr>
          <p:cNvSpPr>
            <a:spLocks noGrp="1"/>
          </p:cNvSpPr>
          <p:nvPr>
            <p:ph type="body" idx="1"/>
          </p:nvPr>
        </p:nvSpPr>
        <p:spPr/>
        <p:txBody>
          <a:bodyPr/>
          <a:lstStyle/>
          <a:p>
            <a:r>
              <a:rPr lang="en-GB" dirty="0"/>
              <a:t>But also a huge thanks to my colleagues, my parents, ,my relatives and my friends, who I am glad to see numerously today, and who assisted me, during this whole project and academic path of mine.</a:t>
            </a:r>
          </a:p>
        </p:txBody>
      </p:sp>
      <p:sp>
        <p:nvSpPr>
          <p:cNvPr id="4" name="Slide Number Placeholder 3">
            <a:extLst>
              <a:ext uri="{FF2B5EF4-FFF2-40B4-BE49-F238E27FC236}">
                <a16:creationId xmlns:a16="http://schemas.microsoft.com/office/drawing/2014/main" id="{31D12EDA-21B5-7251-7841-1EF309467F44}"/>
              </a:ext>
            </a:extLst>
          </p:cNvPr>
          <p:cNvSpPr>
            <a:spLocks noGrp="1"/>
          </p:cNvSpPr>
          <p:nvPr>
            <p:ph type="sldNum" sz="quarter" idx="5"/>
          </p:nvPr>
        </p:nvSpPr>
        <p:spPr/>
        <p:txBody>
          <a:bodyPr/>
          <a:lstStyle/>
          <a:p>
            <a:fld id="{19702129-24FE-4746-9897-C7E55345F5DD}" type="slidenum">
              <a:rPr lang="sv-SE" smtClean="0"/>
              <a:t>50</a:t>
            </a:fld>
            <a:endParaRPr lang="sv-SE"/>
          </a:p>
        </p:txBody>
      </p:sp>
    </p:spTree>
    <p:extLst>
      <p:ext uri="{BB962C8B-B14F-4D97-AF65-F5344CB8AC3E}">
        <p14:creationId xmlns:p14="http://schemas.microsoft.com/office/powerpoint/2010/main" val="352014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37098-E4A2-A540-67A4-774186129C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3D33B-56A2-E18E-74A9-0413C45332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9D81DB-1DF0-6119-66F9-3BBCC161D846}"/>
              </a:ext>
            </a:extLst>
          </p:cNvPr>
          <p:cNvSpPr>
            <a:spLocks noGrp="1"/>
          </p:cNvSpPr>
          <p:nvPr>
            <p:ph type="body" idx="1"/>
          </p:nvPr>
        </p:nvSpPr>
        <p:spPr/>
        <p:txBody>
          <a:bodyPr/>
          <a:lstStyle/>
          <a:p>
            <a:r>
              <a:rPr lang="en-GB" dirty="0"/>
              <a:t>But also a huge thanks to my colleagues, my parents, ,my relatives and my friends, who I am glad to see numerously today, and who assisted me, during this whole project and academic path of mine.</a:t>
            </a:r>
          </a:p>
        </p:txBody>
      </p:sp>
      <p:sp>
        <p:nvSpPr>
          <p:cNvPr id="4" name="Slide Number Placeholder 3">
            <a:extLst>
              <a:ext uri="{FF2B5EF4-FFF2-40B4-BE49-F238E27FC236}">
                <a16:creationId xmlns:a16="http://schemas.microsoft.com/office/drawing/2014/main" id="{2F461846-695C-010F-942A-FBEB457226F9}"/>
              </a:ext>
            </a:extLst>
          </p:cNvPr>
          <p:cNvSpPr>
            <a:spLocks noGrp="1"/>
          </p:cNvSpPr>
          <p:nvPr>
            <p:ph type="sldNum" sz="quarter" idx="5"/>
          </p:nvPr>
        </p:nvSpPr>
        <p:spPr/>
        <p:txBody>
          <a:bodyPr/>
          <a:lstStyle/>
          <a:p>
            <a:fld id="{19702129-24FE-4746-9897-C7E55345F5DD}" type="slidenum">
              <a:rPr lang="sv-SE" smtClean="0"/>
              <a:t>51</a:t>
            </a:fld>
            <a:endParaRPr lang="sv-SE"/>
          </a:p>
        </p:txBody>
      </p:sp>
    </p:spTree>
    <p:extLst>
      <p:ext uri="{BB962C8B-B14F-4D97-AF65-F5344CB8AC3E}">
        <p14:creationId xmlns:p14="http://schemas.microsoft.com/office/powerpoint/2010/main" val="27480055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02129-24FE-4746-9897-C7E55345F5DD}" type="slidenum">
              <a:rPr lang="sv-SE" smtClean="0"/>
              <a:t>52</a:t>
            </a:fld>
            <a:endParaRPr lang="sv-SE"/>
          </a:p>
        </p:txBody>
      </p:sp>
    </p:spTree>
    <p:extLst>
      <p:ext uri="{BB962C8B-B14F-4D97-AF65-F5344CB8AC3E}">
        <p14:creationId xmlns:p14="http://schemas.microsoft.com/office/powerpoint/2010/main" val="8881983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floor, is yours!</a:t>
            </a:r>
          </a:p>
        </p:txBody>
      </p:sp>
      <p:sp>
        <p:nvSpPr>
          <p:cNvPr id="4" name="Slide Number Placeholder 3"/>
          <p:cNvSpPr>
            <a:spLocks noGrp="1"/>
          </p:cNvSpPr>
          <p:nvPr>
            <p:ph type="sldNum" sz="quarter" idx="5"/>
          </p:nvPr>
        </p:nvSpPr>
        <p:spPr/>
        <p:txBody>
          <a:bodyPr/>
          <a:lstStyle/>
          <a:p>
            <a:fld id="{19702129-24FE-4746-9897-C7E55345F5DD}" type="slidenum">
              <a:rPr lang="sv-SE" smtClean="0"/>
              <a:t>53</a:t>
            </a:fld>
            <a:endParaRPr lang="sv-SE"/>
          </a:p>
        </p:txBody>
      </p:sp>
    </p:spTree>
    <p:extLst>
      <p:ext uri="{BB962C8B-B14F-4D97-AF65-F5344CB8AC3E}">
        <p14:creationId xmlns:p14="http://schemas.microsoft.com/office/powerpoint/2010/main" val="3955140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02129-24FE-4746-9897-C7E55345F5DD}" type="slidenum">
              <a:rPr lang="sv-SE" smtClean="0"/>
              <a:t>54</a:t>
            </a:fld>
            <a:endParaRPr lang="sv-SE"/>
          </a:p>
        </p:txBody>
      </p:sp>
    </p:spTree>
    <p:extLst>
      <p:ext uri="{BB962C8B-B14F-4D97-AF65-F5344CB8AC3E}">
        <p14:creationId xmlns:p14="http://schemas.microsoft.com/office/powerpoint/2010/main" val="1278636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02129-24FE-4746-9897-C7E55345F5DD}" type="slidenum">
              <a:rPr lang="sv-SE" smtClean="0"/>
              <a:t>55</a:t>
            </a:fld>
            <a:endParaRPr lang="sv-SE"/>
          </a:p>
        </p:txBody>
      </p:sp>
    </p:spTree>
    <p:extLst>
      <p:ext uri="{BB962C8B-B14F-4D97-AF65-F5344CB8AC3E}">
        <p14:creationId xmlns:p14="http://schemas.microsoft.com/office/powerpoint/2010/main" val="3093254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Freestyle</a:t>
            </a:r>
          </a:p>
        </p:txBody>
      </p:sp>
      <p:sp>
        <p:nvSpPr>
          <p:cNvPr id="4" name="Slide Number Placeholder 3"/>
          <p:cNvSpPr>
            <a:spLocks noGrp="1"/>
          </p:cNvSpPr>
          <p:nvPr>
            <p:ph type="sldNum" sz="quarter" idx="5"/>
          </p:nvPr>
        </p:nvSpPr>
        <p:spPr/>
        <p:txBody>
          <a:bodyPr/>
          <a:lstStyle/>
          <a:p>
            <a:fld id="{19702129-24FE-4746-9897-C7E55345F5DD}" type="slidenum">
              <a:rPr lang="sv-SE" smtClean="0"/>
              <a:t>56</a:t>
            </a:fld>
            <a:endParaRPr lang="sv-SE"/>
          </a:p>
        </p:txBody>
      </p:sp>
    </p:spTree>
    <p:extLst>
      <p:ext uri="{BB962C8B-B14F-4D97-AF65-F5344CB8AC3E}">
        <p14:creationId xmlns:p14="http://schemas.microsoft.com/office/powerpoint/2010/main" val="2295277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107C2-5CF7-D37F-A9E2-E5C4A0A5D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177096-BAA9-CE48-F8FD-3B2135D49A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AF8B4-97C6-D72F-A11C-D985858A472E}"/>
              </a:ext>
            </a:extLst>
          </p:cNvPr>
          <p:cNvSpPr>
            <a:spLocks noGrp="1"/>
          </p:cNvSpPr>
          <p:nvPr>
            <p:ph type="body" idx="1"/>
          </p:nvPr>
        </p:nvSpPr>
        <p:spPr/>
        <p:txBody>
          <a:bodyPr/>
          <a:lstStyle/>
          <a:p>
            <a:r>
              <a:rPr lang="en-GB" dirty="0"/>
              <a:t>The current writing operation on the legacy Hudi-based system, is quite complex.</a:t>
            </a:r>
          </a:p>
          <a:p>
            <a:r>
              <a:rPr lang="en-GB" dirty="0"/>
              <a:t>There are three tiers involved, the Python client, the </a:t>
            </a:r>
            <a:r>
              <a:rPr lang="en-GB" dirty="0" err="1"/>
              <a:t>Hopsworks</a:t>
            </a:r>
            <a:r>
              <a:rPr lang="en-GB" dirty="0"/>
              <a:t> cluster, and </a:t>
            </a:r>
            <a:r>
              <a:rPr lang="en-GB" dirty="0" err="1"/>
              <a:t>HopsFS</a:t>
            </a:r>
            <a:r>
              <a:rPr lang="en-GB" dirty="0"/>
              <a:t>.</a:t>
            </a:r>
          </a:p>
          <a:p>
            <a:r>
              <a:rPr lang="en-GB" dirty="0"/>
              <a:t>The Python client is where the </a:t>
            </a:r>
            <a:r>
              <a:rPr lang="en-GB" dirty="0" err="1"/>
              <a:t>Hopsworks</a:t>
            </a:r>
            <a:r>
              <a:rPr lang="en-GB" dirty="0"/>
              <a:t> API is used to read and write data on the underlying system. When data are sent via the network, are converted from column oriented formats to row oriented. Each row is uploaded on Kafka, as a single message. Then the Hudi delta streamer, a Spark job triggered with a specified recurrency, takes those rows from the dedicated Kafka topics and “materialize” them in the Hudi tables saved on </a:t>
            </a:r>
            <a:r>
              <a:rPr lang="en-GB" dirty="0" err="1"/>
              <a:t>HopsFS</a:t>
            </a:r>
            <a:r>
              <a:rPr lang="en-GB" dirty="0"/>
              <a:t>.</a:t>
            </a:r>
          </a:p>
        </p:txBody>
      </p:sp>
      <p:sp>
        <p:nvSpPr>
          <p:cNvPr id="4" name="Slide Number Placeholder 3">
            <a:extLst>
              <a:ext uri="{FF2B5EF4-FFF2-40B4-BE49-F238E27FC236}">
                <a16:creationId xmlns:a16="http://schemas.microsoft.com/office/drawing/2014/main" id="{98CC7226-4D38-280B-C990-1C0643DA2D82}"/>
              </a:ext>
            </a:extLst>
          </p:cNvPr>
          <p:cNvSpPr>
            <a:spLocks noGrp="1"/>
          </p:cNvSpPr>
          <p:nvPr>
            <p:ph type="sldNum" sz="quarter" idx="5"/>
          </p:nvPr>
        </p:nvSpPr>
        <p:spPr/>
        <p:txBody>
          <a:bodyPr/>
          <a:lstStyle/>
          <a:p>
            <a:fld id="{19702129-24FE-4746-9897-C7E55345F5DD}" type="slidenum">
              <a:rPr lang="sv-SE" smtClean="0"/>
              <a:t>5</a:t>
            </a:fld>
            <a:endParaRPr lang="sv-SE"/>
          </a:p>
        </p:txBody>
      </p:sp>
    </p:spTree>
    <p:extLst>
      <p:ext uri="{BB962C8B-B14F-4D97-AF65-F5344CB8AC3E}">
        <p14:creationId xmlns:p14="http://schemas.microsoft.com/office/powerpoint/2010/main" val="3384779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method is divided in three subprocesses. Each process consists in specific activities, the one in the boxes, with the objective of fulfilling the Goals described, thus answering the Research questions. This is discussed in much more details in the thesis report, but shortly, the three subprocesses are:</a:t>
            </a:r>
          </a:p>
          <a:p>
            <a:pPr marL="171450" indent="-171450">
              <a:buFontTx/>
              <a:buChar char="-"/>
            </a:pPr>
            <a:r>
              <a:rPr lang="en-GB" dirty="0"/>
              <a:t>A system integration, between </a:t>
            </a:r>
            <a:r>
              <a:rPr lang="en-GB" dirty="0" err="1"/>
              <a:t>PyIceberg</a:t>
            </a:r>
            <a:r>
              <a:rPr lang="en-GB" dirty="0"/>
              <a:t> and </a:t>
            </a:r>
            <a:r>
              <a:rPr lang="en-GB" dirty="0" err="1"/>
              <a:t>HopsFS</a:t>
            </a:r>
            <a:r>
              <a:rPr lang="en-GB" dirty="0"/>
              <a:t>, on the left</a:t>
            </a:r>
          </a:p>
          <a:p>
            <a:pPr marL="171450" indent="-171450">
              <a:buFontTx/>
              <a:buChar char="-"/>
            </a:pPr>
            <a:r>
              <a:rPr lang="en-GB" dirty="0"/>
              <a:t>Two system evaluation, on the right: one consists in the evaluation of </a:t>
            </a:r>
            <a:r>
              <a:rPr lang="en-GB" dirty="0" err="1"/>
              <a:t>IcedHops</a:t>
            </a:r>
            <a:r>
              <a:rPr lang="en-GB" dirty="0"/>
              <a:t> against the legacy system, the second evaluates </a:t>
            </a:r>
            <a:r>
              <a:rPr lang="en-GB" dirty="0" err="1"/>
              <a:t>IcedHops</a:t>
            </a:r>
            <a:r>
              <a:rPr lang="en-GB" dirty="0"/>
              <a:t> against the delta-</a:t>
            </a:r>
            <a:r>
              <a:rPr lang="en-GB" dirty="0" err="1"/>
              <a:t>rs</a:t>
            </a:r>
            <a:r>
              <a:rPr lang="en-GB" dirty="0"/>
              <a:t> system.</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19702129-24FE-4746-9897-C7E55345F5DD}" type="slidenum">
              <a:rPr lang="sv-SE" smtClean="0"/>
              <a:t>60</a:t>
            </a:fld>
            <a:endParaRPr lang="sv-SE"/>
          </a:p>
        </p:txBody>
      </p:sp>
    </p:spTree>
    <p:extLst>
      <p:ext uri="{BB962C8B-B14F-4D97-AF65-F5344CB8AC3E}">
        <p14:creationId xmlns:p14="http://schemas.microsoft.com/office/powerpoint/2010/main" val="7621023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02129-24FE-4746-9897-C7E55345F5DD}" type="slidenum">
              <a:rPr lang="sv-SE" smtClean="0"/>
              <a:t>63</a:t>
            </a:fld>
            <a:endParaRPr lang="sv-SE"/>
          </a:p>
        </p:txBody>
      </p:sp>
    </p:spTree>
    <p:extLst>
      <p:ext uri="{BB962C8B-B14F-4D97-AF65-F5344CB8AC3E}">
        <p14:creationId xmlns:p14="http://schemas.microsoft.com/office/powerpoint/2010/main" val="3693488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9E4B5-1644-EB16-2BA1-7F0AC224D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730FDC-19B5-7745-333D-468AB06E2C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44BD4D-F039-2C6E-4BEF-A689DBA2FA94}"/>
              </a:ext>
            </a:extLst>
          </p:cNvPr>
          <p:cNvSpPr>
            <a:spLocks noGrp="1"/>
          </p:cNvSpPr>
          <p:nvPr>
            <p:ph type="body" idx="1"/>
          </p:nvPr>
        </p:nvSpPr>
        <p:spPr/>
        <p:txBody>
          <a:bodyPr/>
          <a:lstStyle/>
          <a:p>
            <a:pPr marL="171450" indent="-171450">
              <a:buFontTx/>
              <a:buChar char="-"/>
            </a:pPr>
            <a:endParaRPr lang="en-GB" dirty="0"/>
          </a:p>
        </p:txBody>
      </p:sp>
      <p:sp>
        <p:nvSpPr>
          <p:cNvPr id="4" name="Slide Number Placeholder 3">
            <a:extLst>
              <a:ext uri="{FF2B5EF4-FFF2-40B4-BE49-F238E27FC236}">
                <a16:creationId xmlns:a16="http://schemas.microsoft.com/office/drawing/2014/main" id="{72F2536E-BA30-B8FE-DB9C-AD375C2EB09A}"/>
              </a:ext>
            </a:extLst>
          </p:cNvPr>
          <p:cNvSpPr>
            <a:spLocks noGrp="1"/>
          </p:cNvSpPr>
          <p:nvPr>
            <p:ph type="sldNum" sz="quarter" idx="5"/>
          </p:nvPr>
        </p:nvSpPr>
        <p:spPr/>
        <p:txBody>
          <a:bodyPr/>
          <a:lstStyle/>
          <a:p>
            <a:fld id="{19702129-24FE-4746-9897-C7E55345F5DD}" type="slidenum">
              <a:rPr lang="sv-SE" smtClean="0"/>
              <a:t>64</a:t>
            </a:fld>
            <a:endParaRPr lang="sv-SE"/>
          </a:p>
        </p:txBody>
      </p:sp>
    </p:spTree>
    <p:extLst>
      <p:ext uri="{BB962C8B-B14F-4D97-AF65-F5344CB8AC3E}">
        <p14:creationId xmlns:p14="http://schemas.microsoft.com/office/powerpoint/2010/main" val="726395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3AC15-07D9-0AF5-6C9C-7DF2380D0B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293760-6643-2C7C-953B-1E56E84A2B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D76495-23D1-8ACE-C341-06954C2A0BD4}"/>
              </a:ext>
            </a:extLst>
          </p:cNvPr>
          <p:cNvSpPr>
            <a:spLocks noGrp="1"/>
          </p:cNvSpPr>
          <p:nvPr>
            <p:ph type="body" idx="1"/>
          </p:nvPr>
        </p:nvSpPr>
        <p:spPr/>
        <p:txBody>
          <a:bodyPr/>
          <a:lstStyle/>
          <a:p>
            <a:pPr marL="171450" indent="-171450">
              <a:buFontTx/>
              <a:buChar char="-"/>
            </a:pPr>
            <a:endParaRPr lang="en-GB" dirty="0"/>
          </a:p>
        </p:txBody>
      </p:sp>
      <p:sp>
        <p:nvSpPr>
          <p:cNvPr id="4" name="Slide Number Placeholder 3">
            <a:extLst>
              <a:ext uri="{FF2B5EF4-FFF2-40B4-BE49-F238E27FC236}">
                <a16:creationId xmlns:a16="http://schemas.microsoft.com/office/drawing/2014/main" id="{3EE38D7E-560A-3218-B0F0-C7DE4010142E}"/>
              </a:ext>
            </a:extLst>
          </p:cNvPr>
          <p:cNvSpPr>
            <a:spLocks noGrp="1"/>
          </p:cNvSpPr>
          <p:nvPr>
            <p:ph type="sldNum" sz="quarter" idx="5"/>
          </p:nvPr>
        </p:nvSpPr>
        <p:spPr/>
        <p:txBody>
          <a:bodyPr/>
          <a:lstStyle/>
          <a:p>
            <a:fld id="{19702129-24FE-4746-9897-C7E55345F5DD}" type="slidenum">
              <a:rPr lang="sv-SE" smtClean="0"/>
              <a:t>65</a:t>
            </a:fld>
            <a:endParaRPr lang="sv-SE"/>
          </a:p>
        </p:txBody>
      </p:sp>
    </p:spTree>
    <p:extLst>
      <p:ext uri="{BB962C8B-B14F-4D97-AF65-F5344CB8AC3E}">
        <p14:creationId xmlns:p14="http://schemas.microsoft.com/office/powerpoint/2010/main" val="18510296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5"/>
          </p:nvPr>
        </p:nvSpPr>
        <p:spPr/>
        <p:txBody>
          <a:bodyPr/>
          <a:lstStyle/>
          <a:p>
            <a:fld id="{19702129-24FE-4746-9897-C7E55345F5DD}" type="slidenum">
              <a:rPr lang="sv-SE" smtClean="0"/>
              <a:t>66</a:t>
            </a:fld>
            <a:endParaRPr lang="sv-SE"/>
          </a:p>
        </p:txBody>
      </p:sp>
    </p:spTree>
    <p:extLst>
      <p:ext uri="{BB962C8B-B14F-4D97-AF65-F5344CB8AC3E}">
        <p14:creationId xmlns:p14="http://schemas.microsoft.com/office/powerpoint/2010/main" val="11821927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time-it approach is slightly more accurate, thus it has been used when possible. However, sometimes, either due to legacy system functionalities, or due to specific features of the experimental environment, namely the resource caching, the time-it approach was not feasible, thus the time difference was used to measure latencies.</a:t>
            </a:r>
          </a:p>
        </p:txBody>
      </p:sp>
      <p:sp>
        <p:nvSpPr>
          <p:cNvPr id="4" name="Slide Number Placeholder 3"/>
          <p:cNvSpPr>
            <a:spLocks noGrp="1"/>
          </p:cNvSpPr>
          <p:nvPr>
            <p:ph type="sldNum" sz="quarter" idx="5"/>
          </p:nvPr>
        </p:nvSpPr>
        <p:spPr/>
        <p:txBody>
          <a:bodyPr/>
          <a:lstStyle/>
          <a:p>
            <a:fld id="{19702129-24FE-4746-9897-C7E55345F5DD}" type="slidenum">
              <a:rPr lang="sv-SE" smtClean="0"/>
              <a:t>67</a:t>
            </a:fld>
            <a:endParaRPr lang="sv-SE"/>
          </a:p>
        </p:txBody>
      </p:sp>
    </p:spTree>
    <p:extLst>
      <p:ext uri="{BB962C8B-B14F-4D97-AF65-F5344CB8AC3E}">
        <p14:creationId xmlns:p14="http://schemas.microsoft.com/office/powerpoint/2010/main" val="14789300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quick considerations to better understand the data we are going to see: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log-scale is used on the graphs. This was chosen t</a:t>
            </a:r>
            <a:r>
              <a:rPr lang="en-IT" dirty="0"/>
              <a:t>o outline difference</a:t>
            </a:r>
            <a:r>
              <a:rPr lang="en-GB" dirty="0"/>
              <a:t>s</a:t>
            </a:r>
            <a:r>
              <a:rPr lang="en-IT" dirty="0"/>
              <a:t> in significant</a:t>
            </a:r>
            <a:r>
              <a:rPr lang="en-GB" dirty="0"/>
              <a:t> figures, making the visual comparison possible.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Secondly, trends will be described in latency only. Doubling the description of the trends with both the measurements makes little sense in this presentation. Those are however reported in the thesis report.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endParaRPr lang="en-IT" dirty="0"/>
          </a:p>
        </p:txBody>
      </p:sp>
      <p:sp>
        <p:nvSpPr>
          <p:cNvPr id="4" name="Slide Number Placeholder 3"/>
          <p:cNvSpPr>
            <a:spLocks noGrp="1"/>
          </p:cNvSpPr>
          <p:nvPr>
            <p:ph type="sldNum" sz="quarter" idx="5"/>
          </p:nvPr>
        </p:nvSpPr>
        <p:spPr/>
        <p:txBody>
          <a:bodyPr/>
          <a:lstStyle/>
          <a:p>
            <a:fld id="{19702129-24FE-4746-9897-C7E55345F5DD}" type="slidenum">
              <a:rPr lang="sv-SE" smtClean="0"/>
              <a:t>68</a:t>
            </a:fld>
            <a:endParaRPr lang="sv-SE"/>
          </a:p>
        </p:txBody>
      </p:sp>
    </p:spTree>
    <p:extLst>
      <p:ext uri="{BB962C8B-B14F-4D97-AF65-F5344CB8AC3E}">
        <p14:creationId xmlns:p14="http://schemas.microsoft.com/office/powerpoint/2010/main" val="28802952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F4D31-D86D-5CC4-ABB4-592181E9FB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6F20EC-5C42-559E-BC72-40B70396B8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66378F-022C-58D0-181B-61DBF4A1228E}"/>
              </a:ext>
            </a:extLst>
          </p:cNvPr>
          <p:cNvSpPr>
            <a:spLocks noGrp="1"/>
          </p:cNvSpPr>
          <p:nvPr>
            <p:ph type="body" idx="1"/>
          </p:nvPr>
        </p:nvSpPr>
        <p:spPr/>
        <p:txBody>
          <a:bodyPr/>
          <a:lstStyle/>
          <a:p>
            <a:r>
              <a:rPr lang="en-GB" dirty="0"/>
              <a:t>Just by having a look, </a:t>
            </a:r>
            <a:r>
              <a:rPr lang="en-GB" dirty="0" err="1"/>
              <a:t>IcedHops</a:t>
            </a:r>
            <a:r>
              <a:rPr lang="en-GB" dirty="0"/>
              <a:t>, showed in the middle, is clearly faster than the legacy system, as well as of the delta-</a:t>
            </a:r>
            <a:r>
              <a:rPr lang="en-GB" dirty="0" err="1"/>
              <a:t>rs</a:t>
            </a:r>
            <a:r>
              <a:rPr lang="en-GB" dirty="0"/>
              <a:t> alternative.</a:t>
            </a:r>
            <a:endParaRPr lang="en-IT" dirty="0"/>
          </a:p>
        </p:txBody>
      </p:sp>
      <p:sp>
        <p:nvSpPr>
          <p:cNvPr id="4" name="Slide Number Placeholder 3">
            <a:extLst>
              <a:ext uri="{FF2B5EF4-FFF2-40B4-BE49-F238E27FC236}">
                <a16:creationId xmlns:a16="http://schemas.microsoft.com/office/drawing/2014/main" id="{FB13808E-5F0F-65FD-F0C4-0058E39B3667}"/>
              </a:ext>
            </a:extLst>
          </p:cNvPr>
          <p:cNvSpPr>
            <a:spLocks noGrp="1"/>
          </p:cNvSpPr>
          <p:nvPr>
            <p:ph type="sldNum" sz="quarter" idx="5"/>
          </p:nvPr>
        </p:nvSpPr>
        <p:spPr/>
        <p:txBody>
          <a:bodyPr/>
          <a:lstStyle/>
          <a:p>
            <a:fld id="{19702129-24FE-4746-9897-C7E55345F5DD}" type="slidenum">
              <a:rPr lang="sv-SE" smtClean="0"/>
              <a:t>69</a:t>
            </a:fld>
            <a:endParaRPr lang="sv-SE"/>
          </a:p>
        </p:txBody>
      </p:sp>
    </p:spTree>
    <p:extLst>
      <p:ext uri="{BB962C8B-B14F-4D97-AF65-F5344CB8AC3E}">
        <p14:creationId xmlns:p14="http://schemas.microsoft.com/office/powerpoint/2010/main" val="24360238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B2CEF-8EAC-F8B1-E5EA-FEDF4C5D81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3C3514-4CC5-95E1-A51A-18B71E09AA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A5E08-ED7F-48BD-2567-674893C728F1}"/>
              </a:ext>
            </a:extLst>
          </p:cNvPr>
          <p:cNvSpPr>
            <a:spLocks noGrp="1"/>
          </p:cNvSpPr>
          <p:nvPr>
            <p:ph type="body" idx="1"/>
          </p:nvPr>
        </p:nvSpPr>
        <p:spPr/>
        <p:txBody>
          <a:bodyPr/>
          <a:lstStyle/>
          <a:p>
            <a:r>
              <a:rPr lang="en-GB" dirty="0"/>
              <a:t>Looking at the smallest table, the 10K rows, both </a:t>
            </a:r>
            <a:r>
              <a:rPr lang="en-GB" dirty="0" err="1"/>
              <a:t>IcedHops</a:t>
            </a:r>
            <a:r>
              <a:rPr lang="en-GB" dirty="0"/>
              <a:t> and delta-</a:t>
            </a:r>
            <a:r>
              <a:rPr lang="en-GB" dirty="0" err="1"/>
              <a:t>rs</a:t>
            </a:r>
            <a:r>
              <a:rPr lang="en-GB" dirty="0"/>
              <a:t> performed nearly 40 times faster than the legacy system, with </a:t>
            </a:r>
            <a:r>
              <a:rPr lang="en-GB" dirty="0" err="1"/>
              <a:t>IcedHops</a:t>
            </a:r>
            <a:r>
              <a:rPr lang="en-GB" dirty="0"/>
              <a:t> slightly faster than delta-</a:t>
            </a:r>
            <a:r>
              <a:rPr lang="en-GB" dirty="0" err="1"/>
              <a:t>rs</a:t>
            </a:r>
            <a:r>
              <a:rPr lang="en-GB" dirty="0"/>
              <a:t>.</a:t>
            </a:r>
            <a:endParaRPr lang="en-IT" dirty="0"/>
          </a:p>
        </p:txBody>
      </p:sp>
      <p:sp>
        <p:nvSpPr>
          <p:cNvPr id="4" name="Slide Number Placeholder 3">
            <a:extLst>
              <a:ext uri="{FF2B5EF4-FFF2-40B4-BE49-F238E27FC236}">
                <a16:creationId xmlns:a16="http://schemas.microsoft.com/office/drawing/2014/main" id="{56A817B4-A98B-B984-756F-2BDC00EE997B}"/>
              </a:ext>
            </a:extLst>
          </p:cNvPr>
          <p:cNvSpPr>
            <a:spLocks noGrp="1"/>
          </p:cNvSpPr>
          <p:nvPr>
            <p:ph type="sldNum" sz="quarter" idx="5"/>
          </p:nvPr>
        </p:nvSpPr>
        <p:spPr/>
        <p:txBody>
          <a:bodyPr/>
          <a:lstStyle/>
          <a:p>
            <a:fld id="{19702129-24FE-4746-9897-C7E55345F5DD}" type="slidenum">
              <a:rPr lang="sv-SE" smtClean="0"/>
              <a:t>70</a:t>
            </a:fld>
            <a:endParaRPr lang="sv-SE"/>
          </a:p>
        </p:txBody>
      </p:sp>
    </p:spTree>
    <p:extLst>
      <p:ext uri="{BB962C8B-B14F-4D97-AF65-F5344CB8AC3E}">
        <p14:creationId xmlns:p14="http://schemas.microsoft.com/office/powerpoint/2010/main" val="27864206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347E3-AEE1-00E2-144C-1EABCC6635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0317F6-98EE-A0FE-3C5C-A593B9099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FEBAE7-5BF2-B52E-4C7B-5478E16969C0}"/>
              </a:ext>
            </a:extLst>
          </p:cNvPr>
          <p:cNvSpPr>
            <a:spLocks noGrp="1"/>
          </p:cNvSpPr>
          <p:nvPr>
            <p:ph type="body" idx="1"/>
          </p:nvPr>
        </p:nvSpPr>
        <p:spPr/>
        <p:txBody>
          <a:bodyPr/>
          <a:lstStyle/>
          <a:p>
            <a:r>
              <a:rPr lang="en-GB" dirty="0"/>
              <a:t>Looking at the biggest tables, containing 6 and 60M rows, we can see how </a:t>
            </a:r>
            <a:r>
              <a:rPr lang="en-GB" dirty="0" err="1"/>
              <a:t>IcedHops</a:t>
            </a:r>
            <a:r>
              <a:rPr lang="en-GB" dirty="0"/>
              <a:t> performs respectively 140 and 110 times faster than the legacy system. As well, </a:t>
            </a:r>
            <a:r>
              <a:rPr lang="en-GB" dirty="0" err="1"/>
              <a:t>IcedHops</a:t>
            </a:r>
            <a:r>
              <a:rPr lang="en-GB" dirty="0"/>
              <a:t> performed 7 times faster than the delta-</a:t>
            </a:r>
            <a:r>
              <a:rPr lang="en-GB" dirty="0" err="1"/>
              <a:t>rs</a:t>
            </a:r>
            <a:r>
              <a:rPr lang="en-GB" dirty="0"/>
              <a:t> alternative.</a:t>
            </a:r>
            <a:endParaRPr lang="en-IT" dirty="0"/>
          </a:p>
        </p:txBody>
      </p:sp>
      <p:sp>
        <p:nvSpPr>
          <p:cNvPr id="4" name="Slide Number Placeholder 3">
            <a:extLst>
              <a:ext uri="{FF2B5EF4-FFF2-40B4-BE49-F238E27FC236}">
                <a16:creationId xmlns:a16="http://schemas.microsoft.com/office/drawing/2014/main" id="{D781BC10-DA54-7A85-3822-6FFC86126DDB}"/>
              </a:ext>
            </a:extLst>
          </p:cNvPr>
          <p:cNvSpPr>
            <a:spLocks noGrp="1"/>
          </p:cNvSpPr>
          <p:nvPr>
            <p:ph type="sldNum" sz="quarter" idx="5"/>
          </p:nvPr>
        </p:nvSpPr>
        <p:spPr/>
        <p:txBody>
          <a:bodyPr/>
          <a:lstStyle/>
          <a:p>
            <a:fld id="{19702129-24FE-4746-9897-C7E55345F5DD}" type="slidenum">
              <a:rPr lang="sv-SE" smtClean="0"/>
              <a:t>71</a:t>
            </a:fld>
            <a:endParaRPr lang="sv-SE"/>
          </a:p>
        </p:txBody>
      </p:sp>
    </p:spTree>
    <p:extLst>
      <p:ext uri="{BB962C8B-B14F-4D97-AF65-F5344CB8AC3E}">
        <p14:creationId xmlns:p14="http://schemas.microsoft.com/office/powerpoint/2010/main" val="3009445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AC601-A925-F074-DD56-65CB92926D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E1141A-C053-F972-F66A-DF6E30A9C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EF0326-525E-AB91-11B0-B1D2C8272693}"/>
              </a:ext>
            </a:extLst>
          </p:cNvPr>
          <p:cNvSpPr>
            <a:spLocks noGrp="1"/>
          </p:cNvSpPr>
          <p:nvPr>
            <p:ph type="body" idx="1"/>
          </p:nvPr>
        </p:nvSpPr>
        <p:spPr/>
        <p:txBody>
          <a:bodyPr/>
          <a:lstStyle/>
          <a:p>
            <a:r>
              <a:rPr lang="en-GB" dirty="0"/>
              <a:t>The current writing operation on the legacy Hudi-based system, is quite complex.</a:t>
            </a:r>
          </a:p>
          <a:p>
            <a:r>
              <a:rPr lang="en-GB" dirty="0"/>
              <a:t>There are three tiers involved, the Python client, the </a:t>
            </a:r>
            <a:r>
              <a:rPr lang="en-GB" dirty="0" err="1"/>
              <a:t>Hopsworks</a:t>
            </a:r>
            <a:r>
              <a:rPr lang="en-GB" dirty="0"/>
              <a:t> cluster, and </a:t>
            </a:r>
            <a:r>
              <a:rPr lang="en-GB" dirty="0" err="1"/>
              <a:t>HopsFS</a:t>
            </a:r>
            <a:r>
              <a:rPr lang="en-GB" dirty="0"/>
              <a:t>.</a:t>
            </a:r>
          </a:p>
          <a:p>
            <a:r>
              <a:rPr lang="en-GB" dirty="0"/>
              <a:t>The Python client is where the </a:t>
            </a:r>
            <a:r>
              <a:rPr lang="en-GB" dirty="0" err="1"/>
              <a:t>Hopsworks</a:t>
            </a:r>
            <a:r>
              <a:rPr lang="en-GB" dirty="0"/>
              <a:t> API is used to read and write data on the underlying system. When data are sent via the network, are converted from column oriented formats to row oriented. Each row is uploaded on Kafka, as a single message. Then the Hudi delta streamer, a Spark job triggered with a specified recurrency, takes those rows from the dedicated Kafka topics and “materialize” them in the Hudi tables saved on </a:t>
            </a:r>
            <a:r>
              <a:rPr lang="en-GB" dirty="0" err="1"/>
              <a:t>HopsFS</a:t>
            </a:r>
            <a:r>
              <a:rPr lang="en-GB" dirty="0"/>
              <a:t>.</a:t>
            </a:r>
          </a:p>
        </p:txBody>
      </p:sp>
      <p:sp>
        <p:nvSpPr>
          <p:cNvPr id="4" name="Slide Number Placeholder 3">
            <a:extLst>
              <a:ext uri="{FF2B5EF4-FFF2-40B4-BE49-F238E27FC236}">
                <a16:creationId xmlns:a16="http://schemas.microsoft.com/office/drawing/2014/main" id="{94D8780E-0D66-924A-AC3C-F29D7EB1FC24}"/>
              </a:ext>
            </a:extLst>
          </p:cNvPr>
          <p:cNvSpPr>
            <a:spLocks noGrp="1"/>
          </p:cNvSpPr>
          <p:nvPr>
            <p:ph type="sldNum" sz="quarter" idx="5"/>
          </p:nvPr>
        </p:nvSpPr>
        <p:spPr/>
        <p:txBody>
          <a:bodyPr/>
          <a:lstStyle/>
          <a:p>
            <a:fld id="{19702129-24FE-4746-9897-C7E55345F5DD}" type="slidenum">
              <a:rPr lang="sv-SE" smtClean="0"/>
              <a:t>6</a:t>
            </a:fld>
            <a:endParaRPr lang="sv-SE"/>
          </a:p>
        </p:txBody>
      </p:sp>
    </p:spTree>
    <p:extLst>
      <p:ext uri="{BB962C8B-B14F-4D97-AF65-F5344CB8AC3E}">
        <p14:creationId xmlns:p14="http://schemas.microsoft.com/office/powerpoint/2010/main" val="37475973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02129-24FE-4746-9897-C7E55345F5DD}" type="slidenum">
              <a:rPr lang="sv-SE" smtClean="0"/>
              <a:t>72</a:t>
            </a:fld>
            <a:endParaRPr lang="sv-SE"/>
          </a:p>
        </p:txBody>
      </p:sp>
    </p:spTree>
    <p:extLst>
      <p:ext uri="{BB962C8B-B14F-4D97-AF65-F5344CB8AC3E}">
        <p14:creationId xmlns:p14="http://schemas.microsoft.com/office/powerpoint/2010/main" val="5352239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results is similar for write operations on 8 CPU settings. Iceberg is still performing hundreds time faster than the legacy-system, and performing 5 or 6 times faster than the delta-</a:t>
            </a:r>
            <a:r>
              <a:rPr lang="en-GB" dirty="0" err="1"/>
              <a:t>rs</a:t>
            </a:r>
            <a:r>
              <a:rPr lang="en-GB" dirty="0"/>
              <a:t> alternative, for the largest table.</a:t>
            </a:r>
          </a:p>
        </p:txBody>
      </p:sp>
      <p:sp>
        <p:nvSpPr>
          <p:cNvPr id="4" name="Slide Number Placeholder 3"/>
          <p:cNvSpPr>
            <a:spLocks noGrp="1"/>
          </p:cNvSpPr>
          <p:nvPr>
            <p:ph type="sldNum" sz="quarter" idx="5"/>
          </p:nvPr>
        </p:nvSpPr>
        <p:spPr/>
        <p:txBody>
          <a:bodyPr/>
          <a:lstStyle/>
          <a:p>
            <a:fld id="{19702129-24FE-4746-9897-C7E55345F5DD}" type="slidenum">
              <a:rPr lang="sv-SE" smtClean="0"/>
              <a:t>73</a:t>
            </a:fld>
            <a:endParaRPr lang="sv-SE"/>
          </a:p>
        </p:txBody>
      </p:sp>
    </p:spTree>
    <p:extLst>
      <p:ext uri="{BB962C8B-B14F-4D97-AF65-F5344CB8AC3E}">
        <p14:creationId xmlns:p14="http://schemas.microsoft.com/office/powerpoint/2010/main" val="2998683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878B3-4B41-78D6-28AE-C3A268D0BC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F2F13F-E562-A87A-35C4-0572CA00EA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B4A28D-366B-63D1-E898-3F5BD0AED6E4}"/>
              </a:ext>
            </a:extLst>
          </p:cNvPr>
          <p:cNvSpPr>
            <a:spLocks noGrp="1"/>
          </p:cNvSpPr>
          <p:nvPr>
            <p:ph type="body" idx="1"/>
          </p:nvPr>
        </p:nvSpPr>
        <p:spPr/>
        <p:txBody>
          <a:bodyPr/>
          <a:lstStyle/>
          <a:p>
            <a:r>
              <a:rPr lang="en-GB" dirty="0"/>
              <a:t>Let’s have a look at the comparison between different CPU settings on write operation latency, reminding that the four settings used are 1 CPU, 2 CPU, 4CPU and 8 CPU cores.</a:t>
            </a:r>
          </a:p>
        </p:txBody>
      </p:sp>
      <p:sp>
        <p:nvSpPr>
          <p:cNvPr id="4" name="Slide Number Placeholder 3">
            <a:extLst>
              <a:ext uri="{FF2B5EF4-FFF2-40B4-BE49-F238E27FC236}">
                <a16:creationId xmlns:a16="http://schemas.microsoft.com/office/drawing/2014/main" id="{25BDF344-6EBB-DC51-BDCC-1A7CF2DFB6A8}"/>
              </a:ext>
            </a:extLst>
          </p:cNvPr>
          <p:cNvSpPr>
            <a:spLocks noGrp="1"/>
          </p:cNvSpPr>
          <p:nvPr>
            <p:ph type="sldNum" sz="quarter" idx="5"/>
          </p:nvPr>
        </p:nvSpPr>
        <p:spPr/>
        <p:txBody>
          <a:bodyPr/>
          <a:lstStyle/>
          <a:p>
            <a:fld id="{19702129-24FE-4746-9897-C7E55345F5DD}" type="slidenum">
              <a:rPr lang="sv-SE" smtClean="0"/>
              <a:t>74</a:t>
            </a:fld>
            <a:endParaRPr lang="sv-SE"/>
          </a:p>
        </p:txBody>
      </p:sp>
    </p:spTree>
    <p:extLst>
      <p:ext uri="{BB962C8B-B14F-4D97-AF65-F5344CB8AC3E}">
        <p14:creationId xmlns:p14="http://schemas.microsoft.com/office/powerpoint/2010/main" val="28605053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3CA1D-6E73-DDE8-364B-D92541B9D2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689F4B-BF54-B636-DC93-AA784BC17B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7208F-9E47-F60D-1D02-E13CDA6B1777}"/>
              </a:ext>
            </a:extLst>
          </p:cNvPr>
          <p:cNvSpPr>
            <a:spLocks noGrp="1"/>
          </p:cNvSpPr>
          <p:nvPr>
            <p:ph type="body" idx="1"/>
          </p:nvPr>
        </p:nvSpPr>
        <p:spPr/>
        <p:txBody>
          <a:bodyPr/>
          <a:lstStyle/>
          <a:p>
            <a:r>
              <a:rPr lang="en-GB" dirty="0"/>
              <a:t>Despite </a:t>
            </a:r>
            <a:r>
              <a:rPr lang="en-GB" dirty="0" err="1"/>
              <a:t>IcedHops</a:t>
            </a:r>
            <a:r>
              <a:rPr lang="en-GB" dirty="0"/>
              <a:t> performed better than delta-</a:t>
            </a:r>
            <a:r>
              <a:rPr lang="en-GB" dirty="0" err="1"/>
              <a:t>rs</a:t>
            </a:r>
            <a:r>
              <a:rPr lang="en-GB" dirty="0"/>
              <a:t> and the legacy system in any CPU setting, for any tables size, it must be noted that the writing performances barely increase of few percentages point when increasing the amount of CPU cores. Instead, the legacy system notices a notices a moderate increase, and the delta-</a:t>
            </a:r>
            <a:r>
              <a:rPr lang="en-GB" dirty="0" err="1"/>
              <a:t>rs</a:t>
            </a:r>
            <a:r>
              <a:rPr lang="en-GB" dirty="0"/>
              <a:t> and increase of 24% and up to 31% percent for the 60M rows table.</a:t>
            </a:r>
          </a:p>
          <a:p>
            <a:r>
              <a:rPr lang="en-GB" dirty="0"/>
              <a:t>In any case, all the information represented shows a trend of diminishing rates of return. Taking for example the case of delta-</a:t>
            </a:r>
            <a:r>
              <a:rPr lang="en-GB" dirty="0" err="1"/>
              <a:t>rs</a:t>
            </a:r>
            <a:r>
              <a:rPr lang="en-GB" dirty="0"/>
              <a:t> on 60M rows table, by adding a CPU I get 24% better performances, adding 3 CPUs I get 30% better performance (accounting for 10% nominal increase), and adding 7 CPUs I get 31% better performance (accounting for only 4.5% of nominal increase).</a:t>
            </a:r>
          </a:p>
        </p:txBody>
      </p:sp>
      <p:sp>
        <p:nvSpPr>
          <p:cNvPr id="4" name="Slide Number Placeholder 3">
            <a:extLst>
              <a:ext uri="{FF2B5EF4-FFF2-40B4-BE49-F238E27FC236}">
                <a16:creationId xmlns:a16="http://schemas.microsoft.com/office/drawing/2014/main" id="{5D16AA6F-F157-85B9-0141-0D55A4DD40A8}"/>
              </a:ext>
            </a:extLst>
          </p:cNvPr>
          <p:cNvSpPr>
            <a:spLocks noGrp="1"/>
          </p:cNvSpPr>
          <p:nvPr>
            <p:ph type="sldNum" sz="quarter" idx="5"/>
          </p:nvPr>
        </p:nvSpPr>
        <p:spPr/>
        <p:txBody>
          <a:bodyPr/>
          <a:lstStyle/>
          <a:p>
            <a:fld id="{19702129-24FE-4746-9897-C7E55345F5DD}" type="slidenum">
              <a:rPr lang="sv-SE" smtClean="0"/>
              <a:t>75</a:t>
            </a:fld>
            <a:endParaRPr lang="sv-SE"/>
          </a:p>
        </p:txBody>
      </p:sp>
    </p:spTree>
    <p:extLst>
      <p:ext uri="{BB962C8B-B14F-4D97-AF65-F5344CB8AC3E}">
        <p14:creationId xmlns:p14="http://schemas.microsoft.com/office/powerpoint/2010/main" val="38772100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66D06-8D0D-C198-8665-01228349E1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49850D-8717-1AE9-68B6-DABB93256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952B39-BCA3-5DDD-5658-731620A2C3FF}"/>
              </a:ext>
            </a:extLst>
          </p:cNvPr>
          <p:cNvSpPr>
            <a:spLocks noGrp="1"/>
          </p:cNvSpPr>
          <p:nvPr>
            <p:ph type="body" idx="1"/>
          </p:nvPr>
        </p:nvSpPr>
        <p:spPr/>
        <p:txBody>
          <a:bodyPr/>
          <a:lstStyle/>
          <a:p>
            <a:r>
              <a:rPr lang="en-GB" dirty="0"/>
              <a:t>Further analysing the reasons behind the enormous latency exhibited by the legacy system on write operations, the upload and materialization time has been divided and studied separately. The first one accounts for the time needed to upload the data, row by row, on Kafka. The second one, accounts for the time needed by the Hudi delta streamer’s Spark job to materialize the data into Hudi tables, reading data from Kafka.</a:t>
            </a:r>
          </a:p>
          <a:p>
            <a:r>
              <a:rPr lang="en-GB" dirty="0"/>
              <a:t>We can notice that the upload time grows linearly with the number of rows, while the upload time follows and almost logarithmic trend. Thus, at the beginning, while with the smallest table the upload time accounts for only the 4% of the total time, with the smallest table it accounts for 95% percent of the total time, with an even contribution only around 6M rows.</a:t>
            </a:r>
          </a:p>
        </p:txBody>
      </p:sp>
      <p:sp>
        <p:nvSpPr>
          <p:cNvPr id="4" name="Slide Number Placeholder 3">
            <a:extLst>
              <a:ext uri="{FF2B5EF4-FFF2-40B4-BE49-F238E27FC236}">
                <a16:creationId xmlns:a16="http://schemas.microsoft.com/office/drawing/2014/main" id="{F7214D0F-5404-FB5D-8507-13D8D91C6223}"/>
              </a:ext>
            </a:extLst>
          </p:cNvPr>
          <p:cNvSpPr>
            <a:spLocks noGrp="1"/>
          </p:cNvSpPr>
          <p:nvPr>
            <p:ph type="sldNum" sz="quarter" idx="5"/>
          </p:nvPr>
        </p:nvSpPr>
        <p:spPr/>
        <p:txBody>
          <a:bodyPr/>
          <a:lstStyle/>
          <a:p>
            <a:fld id="{19702129-24FE-4746-9897-C7E55345F5DD}" type="slidenum">
              <a:rPr lang="sv-SE" smtClean="0"/>
              <a:t>76</a:t>
            </a:fld>
            <a:endParaRPr lang="sv-SE"/>
          </a:p>
        </p:txBody>
      </p:sp>
    </p:spTree>
    <p:extLst>
      <p:ext uri="{BB962C8B-B14F-4D97-AF65-F5344CB8AC3E}">
        <p14:creationId xmlns:p14="http://schemas.microsoft.com/office/powerpoint/2010/main" val="34281472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now on the results of the read latency, we can see that while there still a great difference in some table sizes, the performance gap between </a:t>
            </a:r>
            <a:r>
              <a:rPr lang="en-GB" dirty="0" err="1"/>
              <a:t>IcedHops</a:t>
            </a:r>
            <a:r>
              <a:rPr lang="en-GB" dirty="0"/>
              <a:t> and the legacy system is smaller. In this case, </a:t>
            </a:r>
            <a:r>
              <a:rPr lang="en-GB" dirty="0" err="1"/>
              <a:t>IcedHops</a:t>
            </a:r>
            <a:r>
              <a:rPr lang="en-GB" dirty="0"/>
              <a:t> performed almost equally to delta-</a:t>
            </a:r>
            <a:r>
              <a:rPr lang="en-GB" dirty="0" err="1"/>
              <a:t>rs</a:t>
            </a:r>
            <a:r>
              <a:rPr lang="en-GB" dirty="0"/>
              <a:t>.</a:t>
            </a:r>
          </a:p>
        </p:txBody>
      </p:sp>
      <p:sp>
        <p:nvSpPr>
          <p:cNvPr id="4" name="Slide Number Placeholder 3"/>
          <p:cNvSpPr>
            <a:spLocks noGrp="1"/>
          </p:cNvSpPr>
          <p:nvPr>
            <p:ph type="sldNum" sz="quarter" idx="5"/>
          </p:nvPr>
        </p:nvSpPr>
        <p:spPr/>
        <p:txBody>
          <a:bodyPr/>
          <a:lstStyle/>
          <a:p>
            <a:fld id="{19702129-24FE-4746-9897-C7E55345F5DD}" type="slidenum">
              <a:rPr lang="sv-SE" smtClean="0"/>
              <a:t>77</a:t>
            </a:fld>
            <a:endParaRPr lang="sv-SE"/>
          </a:p>
        </p:txBody>
      </p:sp>
    </p:spTree>
    <p:extLst>
      <p:ext uri="{BB962C8B-B14F-4D97-AF65-F5344CB8AC3E}">
        <p14:creationId xmlns:p14="http://schemas.microsoft.com/office/powerpoint/2010/main" val="28475774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Closely looking at the smallest table, the 10K rows, </a:t>
            </a:r>
            <a:r>
              <a:rPr lang="en-GB" dirty="0" err="1"/>
              <a:t>IcedHops</a:t>
            </a:r>
            <a:r>
              <a:rPr lang="en-GB" dirty="0"/>
              <a:t> performed 40 times faster than the legacy system, and circa 3 times faster than delta-</a:t>
            </a:r>
            <a:r>
              <a:rPr lang="en-GB" dirty="0" err="1"/>
              <a:t>rs</a:t>
            </a:r>
            <a:r>
              <a:rPr lang="en-GB" dirty="0"/>
              <a:t>.</a:t>
            </a:r>
          </a:p>
        </p:txBody>
      </p:sp>
      <p:sp>
        <p:nvSpPr>
          <p:cNvPr id="4" name="Slide Number Placeholder 3"/>
          <p:cNvSpPr>
            <a:spLocks noGrp="1"/>
          </p:cNvSpPr>
          <p:nvPr>
            <p:ph type="sldNum" sz="quarter" idx="5"/>
          </p:nvPr>
        </p:nvSpPr>
        <p:spPr/>
        <p:txBody>
          <a:bodyPr/>
          <a:lstStyle/>
          <a:p>
            <a:fld id="{19702129-24FE-4746-9897-C7E55345F5DD}" type="slidenum">
              <a:rPr lang="sv-SE" smtClean="0"/>
              <a:t>78</a:t>
            </a:fld>
            <a:endParaRPr lang="sv-SE"/>
          </a:p>
        </p:txBody>
      </p:sp>
    </p:spTree>
    <p:extLst>
      <p:ext uri="{BB962C8B-B14F-4D97-AF65-F5344CB8AC3E}">
        <p14:creationId xmlns:p14="http://schemas.microsoft.com/office/powerpoint/2010/main" val="302616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looking at the biggest table, containing 60M rows, </a:t>
            </a:r>
            <a:r>
              <a:rPr lang="en-GB" dirty="0" err="1"/>
              <a:t>IcedHops</a:t>
            </a:r>
            <a:r>
              <a:rPr lang="en-GB" dirty="0"/>
              <a:t> performed 55% faster than the legacy system, and behave almost identically to the delta-</a:t>
            </a:r>
            <a:r>
              <a:rPr lang="en-GB" dirty="0" err="1"/>
              <a:t>rs</a:t>
            </a:r>
            <a:r>
              <a:rPr lang="en-GB" dirty="0"/>
              <a:t> alternative.</a:t>
            </a:r>
          </a:p>
        </p:txBody>
      </p:sp>
      <p:sp>
        <p:nvSpPr>
          <p:cNvPr id="4" name="Slide Number Placeholder 3"/>
          <p:cNvSpPr>
            <a:spLocks noGrp="1"/>
          </p:cNvSpPr>
          <p:nvPr>
            <p:ph type="sldNum" sz="quarter" idx="5"/>
          </p:nvPr>
        </p:nvSpPr>
        <p:spPr/>
        <p:txBody>
          <a:bodyPr/>
          <a:lstStyle/>
          <a:p>
            <a:fld id="{19702129-24FE-4746-9897-C7E55345F5DD}" type="slidenum">
              <a:rPr lang="sv-SE" smtClean="0"/>
              <a:t>79</a:t>
            </a:fld>
            <a:endParaRPr lang="sv-SE"/>
          </a:p>
        </p:txBody>
      </p:sp>
    </p:spTree>
    <p:extLst>
      <p:ext uri="{BB962C8B-B14F-4D97-AF65-F5344CB8AC3E}">
        <p14:creationId xmlns:p14="http://schemas.microsoft.com/office/powerpoint/2010/main" val="25903800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Looking at 8 CPU core setting, we see that the performance gap between </a:t>
            </a:r>
            <a:r>
              <a:rPr lang="en-GB" dirty="0" err="1"/>
              <a:t>IcedHops</a:t>
            </a:r>
            <a:r>
              <a:rPr lang="en-GB" dirty="0"/>
              <a:t> and the legacy system results significantly bigger. As well, delta-</a:t>
            </a:r>
            <a:r>
              <a:rPr lang="en-GB" dirty="0" err="1"/>
              <a:t>rs</a:t>
            </a:r>
            <a:r>
              <a:rPr lang="en-GB" dirty="0"/>
              <a:t> performed better than </a:t>
            </a:r>
            <a:r>
              <a:rPr lang="en-GB" dirty="0" err="1"/>
              <a:t>IcedHops</a:t>
            </a:r>
            <a:r>
              <a:rPr lang="en-GB" dirty="0"/>
              <a:t> in two specific measurements.</a:t>
            </a:r>
          </a:p>
        </p:txBody>
      </p:sp>
      <p:sp>
        <p:nvSpPr>
          <p:cNvPr id="4" name="Slide Number Placeholder 3"/>
          <p:cNvSpPr>
            <a:spLocks noGrp="1"/>
          </p:cNvSpPr>
          <p:nvPr>
            <p:ph type="sldNum" sz="quarter" idx="5"/>
          </p:nvPr>
        </p:nvSpPr>
        <p:spPr/>
        <p:txBody>
          <a:bodyPr/>
          <a:lstStyle/>
          <a:p>
            <a:fld id="{19702129-24FE-4746-9897-C7E55345F5DD}" type="slidenum">
              <a:rPr lang="sv-SE" smtClean="0"/>
              <a:t>80</a:t>
            </a:fld>
            <a:endParaRPr lang="sv-SE"/>
          </a:p>
        </p:txBody>
      </p:sp>
    </p:spTree>
    <p:extLst>
      <p:ext uri="{BB962C8B-B14F-4D97-AF65-F5344CB8AC3E}">
        <p14:creationId xmlns:p14="http://schemas.microsoft.com/office/powerpoint/2010/main" val="36460682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828EC-0521-203A-1271-06010B5F1D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61F517-C9F9-8CF5-3F75-036489E925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6A9028-A988-12C9-A8A0-C67730886D02}"/>
              </a:ext>
            </a:extLst>
          </p:cNvPr>
          <p:cNvSpPr>
            <a:spLocks noGrp="1"/>
          </p:cNvSpPr>
          <p:nvPr>
            <p:ph type="body" idx="1"/>
          </p:nvPr>
        </p:nvSpPr>
        <p:spPr/>
        <p:txBody>
          <a:bodyPr/>
          <a:lstStyle/>
          <a:p>
            <a:r>
              <a:rPr lang="en-GB" dirty="0"/>
              <a:t>Looking closer at the results of the largest table, 6M and 60M rows, we can see that </a:t>
            </a:r>
            <a:r>
              <a:rPr lang="en-GB" dirty="0" err="1"/>
              <a:t>IcedHops</a:t>
            </a:r>
            <a:r>
              <a:rPr lang="en-GB" dirty="0"/>
              <a:t> performed respectively 40 and 4 times faster than the legacy system. At the same time, </a:t>
            </a:r>
            <a:r>
              <a:rPr lang="en-GB" dirty="0" err="1"/>
              <a:t>IcedHops</a:t>
            </a:r>
            <a:r>
              <a:rPr lang="en-GB" dirty="0"/>
              <a:t> performed respectively 60% and 3 times slower than the delta-</a:t>
            </a:r>
            <a:r>
              <a:rPr lang="en-GB" dirty="0" err="1"/>
              <a:t>rs</a:t>
            </a:r>
            <a:r>
              <a:rPr lang="en-GB" dirty="0"/>
              <a:t> alternative.</a:t>
            </a:r>
          </a:p>
        </p:txBody>
      </p:sp>
      <p:sp>
        <p:nvSpPr>
          <p:cNvPr id="4" name="Slide Number Placeholder 3">
            <a:extLst>
              <a:ext uri="{FF2B5EF4-FFF2-40B4-BE49-F238E27FC236}">
                <a16:creationId xmlns:a16="http://schemas.microsoft.com/office/drawing/2014/main" id="{244F5ED7-6603-2FAD-1BA0-7DA21BBA4D9D}"/>
              </a:ext>
            </a:extLst>
          </p:cNvPr>
          <p:cNvSpPr>
            <a:spLocks noGrp="1"/>
          </p:cNvSpPr>
          <p:nvPr>
            <p:ph type="sldNum" sz="quarter" idx="5"/>
          </p:nvPr>
        </p:nvSpPr>
        <p:spPr/>
        <p:txBody>
          <a:bodyPr/>
          <a:lstStyle/>
          <a:p>
            <a:fld id="{19702129-24FE-4746-9897-C7E55345F5DD}" type="slidenum">
              <a:rPr lang="sv-SE" smtClean="0"/>
              <a:t>81</a:t>
            </a:fld>
            <a:endParaRPr lang="sv-SE"/>
          </a:p>
        </p:txBody>
      </p:sp>
    </p:spTree>
    <p:extLst>
      <p:ext uri="{BB962C8B-B14F-4D97-AF65-F5344CB8AC3E}">
        <p14:creationId xmlns:p14="http://schemas.microsoft.com/office/powerpoint/2010/main" val="2356474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94CC0-FF26-F798-6D92-199D808034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F6917-5395-5AB1-DD2B-C7C97A24D9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79DAAE-DF41-77E5-29AF-5564DDADD64B}"/>
              </a:ext>
            </a:extLst>
          </p:cNvPr>
          <p:cNvSpPr>
            <a:spLocks noGrp="1"/>
          </p:cNvSpPr>
          <p:nvPr>
            <p:ph type="body" idx="1"/>
          </p:nvPr>
        </p:nvSpPr>
        <p:spPr/>
        <p:txBody>
          <a:bodyPr/>
          <a:lstStyle/>
          <a:p>
            <a:r>
              <a:rPr lang="en-GB" dirty="0"/>
              <a:t>The current writing operation on the legacy Hudi-based system, is quite complex.</a:t>
            </a:r>
          </a:p>
          <a:p>
            <a:r>
              <a:rPr lang="en-GB" dirty="0"/>
              <a:t>There are three tiers involved, the Python client, the </a:t>
            </a:r>
            <a:r>
              <a:rPr lang="en-GB" dirty="0" err="1"/>
              <a:t>Hopsworks</a:t>
            </a:r>
            <a:r>
              <a:rPr lang="en-GB" dirty="0"/>
              <a:t> cluster, and </a:t>
            </a:r>
            <a:r>
              <a:rPr lang="en-GB" dirty="0" err="1"/>
              <a:t>HopsFS</a:t>
            </a:r>
            <a:r>
              <a:rPr lang="en-GB" dirty="0"/>
              <a:t>.</a:t>
            </a:r>
          </a:p>
          <a:p>
            <a:r>
              <a:rPr lang="en-GB" dirty="0"/>
              <a:t>The Python client is where the </a:t>
            </a:r>
            <a:r>
              <a:rPr lang="en-GB" dirty="0" err="1"/>
              <a:t>Hopsworks</a:t>
            </a:r>
            <a:r>
              <a:rPr lang="en-GB" dirty="0"/>
              <a:t> API is used to read and write data on the underlying system. When data are sent via the network, are converted from column oriented formats to row oriented. Each row is uploaded on Kafka, as a single message. Then the Hudi delta streamer, a Spark job triggered with a specified recurrency, takes those rows from the dedicated Kafka topics and “materialize” them in the Hudi tables saved on </a:t>
            </a:r>
            <a:r>
              <a:rPr lang="en-GB" dirty="0" err="1"/>
              <a:t>HopsFS</a:t>
            </a:r>
            <a:r>
              <a:rPr lang="en-GB" dirty="0"/>
              <a:t>.</a:t>
            </a:r>
          </a:p>
        </p:txBody>
      </p:sp>
      <p:sp>
        <p:nvSpPr>
          <p:cNvPr id="4" name="Slide Number Placeholder 3">
            <a:extLst>
              <a:ext uri="{FF2B5EF4-FFF2-40B4-BE49-F238E27FC236}">
                <a16:creationId xmlns:a16="http://schemas.microsoft.com/office/drawing/2014/main" id="{ABFFDDB0-275C-7299-A0EF-6FCB782397E8}"/>
              </a:ext>
            </a:extLst>
          </p:cNvPr>
          <p:cNvSpPr>
            <a:spLocks noGrp="1"/>
          </p:cNvSpPr>
          <p:nvPr>
            <p:ph type="sldNum" sz="quarter" idx="5"/>
          </p:nvPr>
        </p:nvSpPr>
        <p:spPr/>
        <p:txBody>
          <a:bodyPr/>
          <a:lstStyle/>
          <a:p>
            <a:fld id="{19702129-24FE-4746-9897-C7E55345F5DD}" type="slidenum">
              <a:rPr lang="sv-SE" smtClean="0"/>
              <a:t>7</a:t>
            </a:fld>
            <a:endParaRPr lang="sv-SE"/>
          </a:p>
        </p:txBody>
      </p:sp>
    </p:spTree>
    <p:extLst>
      <p:ext uri="{BB962C8B-B14F-4D97-AF65-F5344CB8AC3E}">
        <p14:creationId xmlns:p14="http://schemas.microsoft.com/office/powerpoint/2010/main" val="1971013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take the results of the different CPU settings on read operation latency.</a:t>
            </a:r>
          </a:p>
        </p:txBody>
      </p:sp>
      <p:sp>
        <p:nvSpPr>
          <p:cNvPr id="4" name="Slide Number Placeholder 3"/>
          <p:cNvSpPr>
            <a:spLocks noGrp="1"/>
          </p:cNvSpPr>
          <p:nvPr>
            <p:ph type="sldNum" sz="quarter" idx="5"/>
          </p:nvPr>
        </p:nvSpPr>
        <p:spPr/>
        <p:txBody>
          <a:bodyPr/>
          <a:lstStyle/>
          <a:p>
            <a:fld id="{19702129-24FE-4746-9897-C7E55345F5DD}" type="slidenum">
              <a:rPr lang="sv-SE" smtClean="0"/>
              <a:t>82</a:t>
            </a:fld>
            <a:endParaRPr lang="sv-SE"/>
          </a:p>
        </p:txBody>
      </p:sp>
    </p:spTree>
    <p:extLst>
      <p:ext uri="{BB962C8B-B14F-4D97-AF65-F5344CB8AC3E}">
        <p14:creationId xmlns:p14="http://schemas.microsoft.com/office/powerpoint/2010/main" val="39834641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case, the legacy system do not practically see any improvement with the increasing amount of CPU cores. In the other hand, both </a:t>
            </a:r>
            <a:r>
              <a:rPr lang="en-GB" dirty="0" err="1"/>
              <a:t>IcedHops</a:t>
            </a:r>
            <a:r>
              <a:rPr lang="en-GB" dirty="0"/>
              <a:t> and delta-</a:t>
            </a:r>
            <a:r>
              <a:rPr lang="en-GB" dirty="0" err="1"/>
              <a:t>rs</a:t>
            </a:r>
            <a:r>
              <a:rPr lang="en-GB" dirty="0"/>
              <a:t> experience a great improvement, with respectively 38% and 50% latency decrease. Despite the great result, also in the case of read operations, we can notice a diminishing rate of return, when increasing the amount of CPU cores.</a:t>
            </a:r>
          </a:p>
        </p:txBody>
      </p:sp>
      <p:sp>
        <p:nvSpPr>
          <p:cNvPr id="4" name="Slide Number Placeholder 3"/>
          <p:cNvSpPr>
            <a:spLocks noGrp="1"/>
          </p:cNvSpPr>
          <p:nvPr>
            <p:ph type="sldNum" sz="quarter" idx="5"/>
          </p:nvPr>
        </p:nvSpPr>
        <p:spPr/>
        <p:txBody>
          <a:bodyPr/>
          <a:lstStyle/>
          <a:p>
            <a:fld id="{19702129-24FE-4746-9897-C7E55345F5DD}" type="slidenum">
              <a:rPr lang="sv-SE" smtClean="0"/>
              <a:t>83</a:t>
            </a:fld>
            <a:endParaRPr lang="sv-SE"/>
          </a:p>
        </p:txBody>
      </p:sp>
    </p:spTree>
    <p:extLst>
      <p:ext uri="{BB962C8B-B14F-4D97-AF65-F5344CB8AC3E}">
        <p14:creationId xmlns:p14="http://schemas.microsoft.com/office/powerpoint/2010/main" val="3530325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9C1AD-39A0-73A4-C726-37B0B7DD00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226671-CE11-2CB2-9D3B-05AB782DE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150135-85D8-2F15-2D97-CF9953B3739E}"/>
              </a:ext>
            </a:extLst>
          </p:cNvPr>
          <p:cNvSpPr>
            <a:spLocks noGrp="1"/>
          </p:cNvSpPr>
          <p:nvPr>
            <p:ph type="body" idx="1"/>
          </p:nvPr>
        </p:nvSpPr>
        <p:spPr/>
        <p:txBody>
          <a:bodyPr/>
          <a:lstStyle/>
          <a:p>
            <a:r>
              <a:rPr lang="en-GB" dirty="0" err="1"/>
              <a:t>PyIceberg</a:t>
            </a:r>
            <a:r>
              <a:rPr lang="en-GB" dirty="0"/>
              <a:t> provides much better linearity between the three</a:t>
            </a:r>
            <a:endParaRPr lang="en-IT" dirty="0"/>
          </a:p>
        </p:txBody>
      </p:sp>
      <p:sp>
        <p:nvSpPr>
          <p:cNvPr id="4" name="Slide Number Placeholder 3">
            <a:extLst>
              <a:ext uri="{FF2B5EF4-FFF2-40B4-BE49-F238E27FC236}">
                <a16:creationId xmlns:a16="http://schemas.microsoft.com/office/drawing/2014/main" id="{99FA7D6F-5F23-24B5-5CB8-F98EE825E009}"/>
              </a:ext>
            </a:extLst>
          </p:cNvPr>
          <p:cNvSpPr>
            <a:spLocks noGrp="1"/>
          </p:cNvSpPr>
          <p:nvPr>
            <p:ph type="sldNum" sz="quarter" idx="5"/>
          </p:nvPr>
        </p:nvSpPr>
        <p:spPr/>
        <p:txBody>
          <a:bodyPr/>
          <a:lstStyle/>
          <a:p>
            <a:fld id="{19702129-24FE-4746-9897-C7E55345F5DD}" type="slidenum">
              <a:rPr lang="sv-SE" smtClean="0"/>
              <a:t>84</a:t>
            </a:fld>
            <a:endParaRPr lang="sv-SE"/>
          </a:p>
        </p:txBody>
      </p:sp>
    </p:spTree>
    <p:extLst>
      <p:ext uri="{BB962C8B-B14F-4D97-AF65-F5344CB8AC3E}">
        <p14:creationId xmlns:p14="http://schemas.microsoft.com/office/powerpoint/2010/main" val="17831063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367B6-6061-4A09-1296-16C0F55B2B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80392-39C5-B891-78DA-D5C28BF4DF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ABEAD5-5891-84C1-2DAC-4F27C8938D8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9C58F93-829E-0829-C71A-AAA4EB434BB4}"/>
              </a:ext>
            </a:extLst>
          </p:cNvPr>
          <p:cNvSpPr>
            <a:spLocks noGrp="1"/>
          </p:cNvSpPr>
          <p:nvPr>
            <p:ph type="sldNum" sz="quarter" idx="5"/>
          </p:nvPr>
        </p:nvSpPr>
        <p:spPr/>
        <p:txBody>
          <a:bodyPr/>
          <a:lstStyle/>
          <a:p>
            <a:fld id="{19702129-24FE-4746-9897-C7E55345F5DD}" type="slidenum">
              <a:rPr lang="sv-SE" smtClean="0"/>
              <a:t>85</a:t>
            </a:fld>
            <a:endParaRPr lang="sv-SE"/>
          </a:p>
        </p:txBody>
      </p:sp>
    </p:spTree>
    <p:extLst>
      <p:ext uri="{BB962C8B-B14F-4D97-AF65-F5344CB8AC3E}">
        <p14:creationId xmlns:p14="http://schemas.microsoft.com/office/powerpoint/2010/main" val="430143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6BF32-0C5E-2BF9-C361-E6D8576AA4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3FC9F8-F753-1B62-81E4-A116894B40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71DC9F-B31D-58C3-58A7-631A8B2DB0FF}"/>
              </a:ext>
            </a:extLst>
          </p:cNvPr>
          <p:cNvSpPr>
            <a:spLocks noGrp="1"/>
          </p:cNvSpPr>
          <p:nvPr>
            <p:ph type="body" idx="1"/>
          </p:nvPr>
        </p:nvSpPr>
        <p:spPr/>
        <p:txBody>
          <a:bodyPr/>
          <a:lstStyle/>
          <a:p>
            <a:r>
              <a:rPr lang="en-GB" dirty="0"/>
              <a:t>The current writing operation on the legacy Hudi-based system, is quite complex.</a:t>
            </a:r>
          </a:p>
          <a:p>
            <a:r>
              <a:rPr lang="en-GB" dirty="0"/>
              <a:t>There are three tiers involved, the Python client, the </a:t>
            </a:r>
            <a:r>
              <a:rPr lang="en-GB" dirty="0" err="1"/>
              <a:t>Hopsworks</a:t>
            </a:r>
            <a:r>
              <a:rPr lang="en-GB" dirty="0"/>
              <a:t> cluster, and </a:t>
            </a:r>
            <a:r>
              <a:rPr lang="en-GB" dirty="0" err="1"/>
              <a:t>HopsFS</a:t>
            </a:r>
            <a:r>
              <a:rPr lang="en-GB" dirty="0"/>
              <a:t>.</a:t>
            </a:r>
          </a:p>
          <a:p>
            <a:r>
              <a:rPr lang="en-GB" dirty="0"/>
              <a:t>The Python client is where the </a:t>
            </a:r>
            <a:r>
              <a:rPr lang="en-GB" dirty="0" err="1"/>
              <a:t>Hopsworks</a:t>
            </a:r>
            <a:r>
              <a:rPr lang="en-GB" dirty="0"/>
              <a:t> API is used to read and write data on the underlying system. When data are sent via the network, are converted from column oriented formats to row oriented. Each row is uploaded on Kafka, as a single message. Then the Hudi delta streamer, a Spark job triggered with a specified recurrency, takes those rows from the dedicated Kafka topics and “materialize” them in the Hudi tables saved on </a:t>
            </a:r>
            <a:r>
              <a:rPr lang="en-GB" dirty="0" err="1"/>
              <a:t>HopsFS</a:t>
            </a:r>
            <a:r>
              <a:rPr lang="en-GB" dirty="0"/>
              <a:t>.</a:t>
            </a:r>
          </a:p>
        </p:txBody>
      </p:sp>
      <p:sp>
        <p:nvSpPr>
          <p:cNvPr id="4" name="Slide Number Placeholder 3">
            <a:extLst>
              <a:ext uri="{FF2B5EF4-FFF2-40B4-BE49-F238E27FC236}">
                <a16:creationId xmlns:a16="http://schemas.microsoft.com/office/drawing/2014/main" id="{6756824B-2B70-6A67-E8E4-EDD115A2C0DF}"/>
              </a:ext>
            </a:extLst>
          </p:cNvPr>
          <p:cNvSpPr>
            <a:spLocks noGrp="1"/>
          </p:cNvSpPr>
          <p:nvPr>
            <p:ph type="sldNum" sz="quarter" idx="5"/>
          </p:nvPr>
        </p:nvSpPr>
        <p:spPr/>
        <p:txBody>
          <a:bodyPr/>
          <a:lstStyle/>
          <a:p>
            <a:fld id="{19702129-24FE-4746-9897-C7E55345F5DD}" type="slidenum">
              <a:rPr lang="sv-SE" smtClean="0"/>
              <a:t>8</a:t>
            </a:fld>
            <a:endParaRPr lang="sv-SE"/>
          </a:p>
        </p:txBody>
      </p:sp>
    </p:spTree>
    <p:extLst>
      <p:ext uri="{BB962C8B-B14F-4D97-AF65-F5344CB8AC3E}">
        <p14:creationId xmlns:p14="http://schemas.microsoft.com/office/powerpoint/2010/main" val="273419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IcedHops</a:t>
            </a:r>
            <a:r>
              <a:rPr lang="en-GB" dirty="0"/>
              <a:t>, the new system based on </a:t>
            </a:r>
            <a:r>
              <a:rPr lang="en-GB" dirty="0" err="1"/>
              <a:t>PyIceberg</a:t>
            </a:r>
            <a:r>
              <a:rPr lang="en-GB" dirty="0"/>
              <a:t>, aims at streamlining the read operation by:</a:t>
            </a:r>
          </a:p>
          <a:p>
            <a:r>
              <a:rPr lang="en-GB" dirty="0"/>
              <a:t>- Removing the middle-tier, consisting on Kafka and Hudi delta streamer</a:t>
            </a:r>
            <a:endParaRPr lang="en-IT" dirty="0"/>
          </a:p>
          <a:p>
            <a:pPr marL="0" indent="0">
              <a:buFontTx/>
              <a:buNone/>
            </a:pPr>
            <a:r>
              <a:rPr lang="en-GB" dirty="0"/>
              <a:t>- Providing c</a:t>
            </a:r>
            <a:r>
              <a:rPr lang="en-IT" dirty="0"/>
              <a:t>olumn-based transfer</a:t>
            </a:r>
            <a:r>
              <a:rPr lang="en-GB" dirty="0"/>
              <a:t>,</a:t>
            </a:r>
            <a:r>
              <a:rPr lang="en-IT" dirty="0"/>
              <a:t> avoiding </a:t>
            </a:r>
            <a:r>
              <a:rPr lang="en-GB" dirty="0"/>
              <a:t>thus format-conversion and serialization overheads.</a:t>
            </a:r>
          </a:p>
          <a:p>
            <a:pPr marL="0" indent="0">
              <a:buFontTx/>
              <a:buNone/>
            </a:pPr>
            <a:r>
              <a:rPr lang="en-GB" dirty="0"/>
              <a:t>- Removing Spark for the equation</a:t>
            </a:r>
            <a:endParaRPr lang="en-IT" dirty="0"/>
          </a:p>
          <a:p>
            <a:endParaRPr lang="en-GB" dirty="0"/>
          </a:p>
          <a:p>
            <a:r>
              <a:rPr lang="en-GB" dirty="0"/>
              <a:t>However, the integration </a:t>
            </a:r>
            <a:r>
              <a:rPr lang="en-GB" dirty="0" err="1"/>
              <a:t>PyIceberg</a:t>
            </a:r>
            <a:r>
              <a:rPr lang="en-GB" dirty="0"/>
              <a:t> and </a:t>
            </a:r>
            <a:r>
              <a:rPr lang="en-GB" dirty="0" err="1"/>
              <a:t>HopsFS</a:t>
            </a:r>
            <a:r>
              <a:rPr lang="en-GB" dirty="0"/>
              <a:t>… did not exist</a:t>
            </a:r>
            <a:endParaRPr lang="en-IT" dirty="0"/>
          </a:p>
        </p:txBody>
      </p:sp>
      <p:sp>
        <p:nvSpPr>
          <p:cNvPr id="4" name="Slide Number Placeholder 3"/>
          <p:cNvSpPr>
            <a:spLocks noGrp="1"/>
          </p:cNvSpPr>
          <p:nvPr>
            <p:ph type="sldNum" sz="quarter" idx="5"/>
          </p:nvPr>
        </p:nvSpPr>
        <p:spPr/>
        <p:txBody>
          <a:bodyPr/>
          <a:lstStyle/>
          <a:p>
            <a:fld id="{19702129-24FE-4746-9897-C7E55345F5DD}" type="slidenum">
              <a:rPr lang="sv-SE" smtClean="0"/>
              <a:t>9</a:t>
            </a:fld>
            <a:endParaRPr lang="sv-SE"/>
          </a:p>
        </p:txBody>
      </p:sp>
    </p:spTree>
    <p:extLst>
      <p:ext uri="{BB962C8B-B14F-4D97-AF65-F5344CB8AC3E}">
        <p14:creationId xmlns:p14="http://schemas.microsoft.com/office/powerpoint/2010/main" val="41966537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3.wdp"/><Relationship Id="rId3" Type="http://schemas.openxmlformats.org/officeDocument/2006/relationships/image" Target="../media/image10.svg"/><Relationship Id="rId7" Type="http://schemas.openxmlformats.org/officeDocument/2006/relationships/image" Target="../media/image13.svg"/><Relationship Id="rId12"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11" Type="http://schemas.microsoft.com/office/2007/relationships/hdphoto" Target="../media/hdphoto2.wdp"/><Relationship Id="rId5" Type="http://schemas.openxmlformats.org/officeDocument/2006/relationships/image" Target="../media/image12.svg"/><Relationship Id="rId10" Type="http://schemas.openxmlformats.org/officeDocument/2006/relationships/image" Target="../media/image15.png"/><Relationship Id="rId4" Type="http://schemas.openxmlformats.org/officeDocument/2006/relationships/image" Target="../media/image11.png"/><Relationship Id="rId9" Type="http://schemas.microsoft.com/office/2007/relationships/hdphoto" Target="../media/hdphoto1.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33.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32.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24.png"/><Relationship Id="rId4" Type="http://schemas.openxmlformats.org/officeDocument/2006/relationships/image" Target="../media/image36.png"/><Relationship Id="rId9" Type="http://schemas.openxmlformats.org/officeDocument/2006/relationships/image" Target="../media/image41.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5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4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42.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42.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4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42.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4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4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42.png"/></Relationships>
</file>

<file path=ppt/slideLayouts/_rels/slideLayout6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3.svg"/><Relationship Id="rId7" Type="http://schemas.openxmlformats.org/officeDocument/2006/relationships/image" Target="../media/image45.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4.svg"/><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3.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24.png"/><Relationship Id="rId4" Type="http://schemas.openxmlformats.org/officeDocument/2006/relationships/image" Target="../media/image36.png"/><Relationship Id="rId9" Type="http://schemas.openxmlformats.org/officeDocument/2006/relationships/image" Target="../media/image4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18.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30351486-FFCE-4E6F-9FB5-3246164B9C77}" type="datetime1">
              <a:rPr lang="sv-SE" smtClean="0"/>
              <a:t>2025-03-04</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210886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E5884329-1698-379E-55B0-296699708B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E6122372-DA5B-4A55-9343-7D590F5C301A}"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a16="http://schemas.microsoft.com/office/drawing/2014/main"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033461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0E4479C3-515E-49E0-9E4D-0660406B5F44}"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1943028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62C724E7-63FE-435B-88A9-AD53AB8CC4CE}" type="datetime1">
              <a:rPr lang="sv-SE" smtClean="0"/>
              <a:t>2025-03-04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7" name="Picture 6">
            <a:extLst>
              <a:ext uri="{FF2B5EF4-FFF2-40B4-BE49-F238E27FC236}">
                <a16:creationId xmlns:a16="http://schemas.microsoft.com/office/drawing/2014/main" id="{012631FB-AA2F-D51C-69E2-F4A305E74852}"/>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2165336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58538191-FAC1-40F7-958D-BFEAFD9F6CF2}" type="datetime1">
              <a:rPr lang="sv-SE" smtClean="0"/>
              <a:t>2025-03-04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8" name="Picture 7">
            <a:extLst>
              <a:ext uri="{FF2B5EF4-FFF2-40B4-BE49-F238E27FC236}">
                <a16:creationId xmlns:a16="http://schemas.microsoft.com/office/drawing/2014/main" id="{332EB140-987B-C75E-71FD-A0F8502DEF99}"/>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379139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4E3BD486-0866-43E1-87A8-8DFD36CE9450}" type="datetime1">
              <a:rPr lang="sv-SE" smtClean="0"/>
              <a:t>2025-03-04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8" name="Picture 7">
            <a:extLst>
              <a:ext uri="{FF2B5EF4-FFF2-40B4-BE49-F238E27FC236}">
                <a16:creationId xmlns:a16="http://schemas.microsoft.com/office/drawing/2014/main" id="{F1FC8E76-3D28-9C07-B179-3ECC15D3FF4E}"/>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1488956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BD1826CB-2A88-4EB3-9E59-48430E77B650}" type="datetime1">
              <a:rPr lang="sv-SE" smtClean="0"/>
              <a:t>2025-03-04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359357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F0493152-C698-4BB7-9AF9-6FDA228A80A7}" type="datetime1">
              <a:rPr lang="sv-SE" smtClean="0"/>
              <a:t>2025-03-04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87055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en-US"/>
              <a:t>Click to edit Master title style</a:t>
            </a:r>
            <a:endParaRPr lang="sv-SE" dirty="0"/>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4788FBA7-67DE-4A94-B0D4-617BEE952687}" type="datetime1">
              <a:rPr lang="sv-SE" smtClean="0"/>
              <a:t>2025-03-04</a:t>
            </a:fld>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8" name="Picture 7">
            <a:extLst>
              <a:ext uri="{FF2B5EF4-FFF2-40B4-BE49-F238E27FC236}">
                <a16:creationId xmlns:a16="http://schemas.microsoft.com/office/drawing/2014/main" id="{800B0A39-F302-E802-0EA4-36860BAE2889}"/>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2360830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219CCC7F-790B-460C-963B-4C816C2A53C5}" type="datetime1">
              <a:rPr lang="sv-SE" smtClean="0"/>
              <a:t>2025-03-04</a:t>
            </a:fld>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2" name="Picture 1">
            <a:extLst>
              <a:ext uri="{FF2B5EF4-FFF2-40B4-BE49-F238E27FC236}">
                <a16:creationId xmlns:a16="http://schemas.microsoft.com/office/drawing/2014/main" id="{2B1BF338-12C3-1DC2-AA3C-819F2F702655}"/>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34880791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E1EADD0C-B974-4B46-881B-1E7E9C57EAB4}"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2" name="Picture 1">
            <a:extLst>
              <a:ext uri="{FF2B5EF4-FFF2-40B4-BE49-F238E27FC236}">
                <a16:creationId xmlns:a16="http://schemas.microsoft.com/office/drawing/2014/main" id="{F6F1490B-0A92-BDA6-079E-194777246143}"/>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2356159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886465" y="965152"/>
            <a:ext cx="1772119" cy="1983084"/>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20ED552F-9924-4BC0-A517-9FB9C5940DE9}" type="datetime1">
              <a:rPr lang="sv-SE" smtClean="0"/>
              <a:t>2025-03-04</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pic>
        <p:nvPicPr>
          <p:cNvPr id="7" name="Picture 6">
            <a:extLst>
              <a:ext uri="{FF2B5EF4-FFF2-40B4-BE49-F238E27FC236}">
                <a16:creationId xmlns:a16="http://schemas.microsoft.com/office/drawing/2014/main" id="{181A2AF7-37D2-216A-3D0F-C8D8188D15CD}"/>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4798245" y="1059878"/>
            <a:ext cx="2593916" cy="1906372"/>
          </a:xfrm>
          <a:prstGeom prst="rect">
            <a:avLst/>
          </a:prstGeom>
        </p:spPr>
      </p:pic>
      <p:grpSp>
        <p:nvGrpSpPr>
          <p:cNvPr id="11" name="Group 10">
            <a:extLst>
              <a:ext uri="{FF2B5EF4-FFF2-40B4-BE49-F238E27FC236}">
                <a16:creationId xmlns:a16="http://schemas.microsoft.com/office/drawing/2014/main" id="{6065DCC5-3E1C-9B57-2922-887E98EC3D81}"/>
              </a:ext>
            </a:extLst>
          </p:cNvPr>
          <p:cNvGrpSpPr/>
          <p:nvPr userDrawn="1"/>
        </p:nvGrpSpPr>
        <p:grpSpPr>
          <a:xfrm>
            <a:off x="2297733" y="1191272"/>
            <a:ext cx="2091083" cy="1643584"/>
            <a:chOff x="7718844" y="1238764"/>
            <a:chExt cx="2091083" cy="1643584"/>
          </a:xfrm>
        </p:grpSpPr>
        <p:pic>
          <p:nvPicPr>
            <p:cNvPr id="3076" name="Picture 4" descr="Releasing Hopsworks 4.0 - Introducing the AI Lakehouse">
              <a:extLst>
                <a:ext uri="{FF2B5EF4-FFF2-40B4-BE49-F238E27FC236}">
                  <a16:creationId xmlns:a16="http://schemas.microsoft.com/office/drawing/2014/main" id="{B8246CDC-D0E3-0D56-D94A-9D21EF8D8F94}"/>
                </a:ext>
              </a:extLst>
            </p:cNvPr>
            <p:cNvPicPr>
              <a:picLocks noChangeAspect="1" noChangeArrowheads="1"/>
            </p:cNvPicPr>
            <p:nvPr userDrawn="1"/>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26230" t="11433" r="4852" b="16986"/>
            <a:stretch/>
          </p:blipFill>
          <p:spPr bwMode="auto">
            <a:xfrm>
              <a:off x="7718844" y="2295938"/>
              <a:ext cx="2091083" cy="58641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opsworks Events - 6 Upcoming Activities and Tickets | Eventbrite">
              <a:extLst>
                <a:ext uri="{FF2B5EF4-FFF2-40B4-BE49-F238E27FC236}">
                  <a16:creationId xmlns:a16="http://schemas.microsoft.com/office/drawing/2014/main" id="{25451FE1-611A-CCF6-4875-0DB29209EB64}"/>
                </a:ext>
              </a:extLst>
            </p:cNvPr>
            <p:cNvPicPr>
              <a:picLocks noChangeAspect="1" noChangeArrowheads="1"/>
            </p:cNvPicPr>
            <p:nvPr userDrawn="1"/>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14281" y="1238764"/>
              <a:ext cx="1100207" cy="11002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91010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74CD5179-1482-4290-912F-F95B6475FE3D}"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2" name="Picture 1">
            <a:extLst>
              <a:ext uri="{FF2B5EF4-FFF2-40B4-BE49-F238E27FC236}">
                <a16:creationId xmlns:a16="http://schemas.microsoft.com/office/drawing/2014/main" id="{5D1B363E-AB90-FACD-EEE7-179F6CFF0968}"/>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41149562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56CDEA15-BE77-4465-91DA-65BB36E907BC}"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7299679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229AFF43-3DC6-4131-AA3C-C4A61FB5AA20}"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2" name="Picture 1">
            <a:extLst>
              <a:ext uri="{FF2B5EF4-FFF2-40B4-BE49-F238E27FC236}">
                <a16:creationId xmlns:a16="http://schemas.microsoft.com/office/drawing/2014/main" id="{59B42745-1385-64BB-4970-D0C1DD662C90}"/>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40281018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7BEE8C3-2FC9-4C21-B80C-3CB9A46AD15F}"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2" name="Picture 1">
            <a:extLst>
              <a:ext uri="{FF2B5EF4-FFF2-40B4-BE49-F238E27FC236}">
                <a16:creationId xmlns:a16="http://schemas.microsoft.com/office/drawing/2014/main" id="{6C6CDDCC-DB5C-82CC-1120-69E2ED7A782F}"/>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3316897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D84B8D1A-7A19-49BA-BD3F-EB8CB1F82013}"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4058748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8BFED4BB-0B4F-4176-A37A-CB32DDCF8ED1}"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8936354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D396AC6F-7873-4232-8882-E3ADA98955B1}"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2510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09D5DB02-3343-4D40-811F-1BBA7C091F46}"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02018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8962CDA3-3110-4491-849B-0B4747FD4827}"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7" name="Picture 6">
            <a:extLst>
              <a:ext uri="{FF2B5EF4-FFF2-40B4-BE49-F238E27FC236}">
                <a16:creationId xmlns:a16="http://schemas.microsoft.com/office/drawing/2014/main" id="{3C725831-900E-9DC4-C2C9-B3EA0EF73878}"/>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34609914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A06AD10-9DA1-4D92-B681-0FC8D6167255}"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8" name="Picture 7">
            <a:extLst>
              <a:ext uri="{FF2B5EF4-FFF2-40B4-BE49-F238E27FC236}">
                <a16:creationId xmlns:a16="http://schemas.microsoft.com/office/drawing/2014/main" id="{98447329-BA83-356B-1989-755F931CAF37}"/>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75315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71FC929C-DE76-4CFF-B841-4BCADE589BD8}" type="datetime1">
              <a:rPr lang="sv-SE" smtClean="0"/>
              <a:t>2025-03-04</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dirty="0">
                <a:latin typeface="+mj-lt"/>
              </a:rPr>
              <a:t>Change background image</a:t>
            </a:r>
          </a:p>
          <a:p>
            <a:pPr marL="162900" indent="-162900" algn="l">
              <a:spcAft>
                <a:spcPts val="600"/>
              </a:spcAft>
              <a:buFont typeface="+mj-lt"/>
              <a:buAutoNum type="arabicPeriod"/>
            </a:pPr>
            <a:r>
              <a:rPr lang="en-US" sz="1000" noProof="0" dirty="0"/>
              <a:t>Select Design &gt; Format Background.</a:t>
            </a:r>
          </a:p>
          <a:p>
            <a:pPr marL="162900" indent="-162900" algn="l">
              <a:spcAft>
                <a:spcPts val="600"/>
              </a:spcAft>
              <a:buFont typeface="+mj-lt"/>
              <a:buAutoNum type="arabicPeriod"/>
            </a:pPr>
            <a:r>
              <a:rPr lang="en-US" sz="1000" noProof="0" dirty="0"/>
              <a:t>In the Format Background pane, select Picture or texture fill.</a:t>
            </a:r>
          </a:p>
          <a:p>
            <a:pPr marL="162900" indent="-162900" algn="l">
              <a:spcAft>
                <a:spcPts val="600"/>
              </a:spcAft>
              <a:buFont typeface="+mj-lt"/>
              <a:buAutoNum type="arabicPeriod"/>
            </a:pPr>
            <a:r>
              <a:rPr lang="en-US" sz="1000" noProof="0" dirty="0"/>
              <a:t>Select File.</a:t>
            </a:r>
          </a:p>
          <a:p>
            <a:pPr marL="162900" indent="-162900" algn="l">
              <a:spcAft>
                <a:spcPts val="600"/>
              </a:spcAft>
              <a:buFont typeface="+mj-lt"/>
              <a:buAutoNum type="arabicPeriod"/>
            </a:pPr>
            <a:r>
              <a:rPr lang="en-US" sz="1000" noProof="0" dirty="0"/>
              <a:t>In the Insert Picture dialog box, choose the picture you want to use and then select Insert.</a:t>
            </a:r>
          </a:p>
        </p:txBody>
      </p:sp>
    </p:spTree>
    <p:extLst>
      <p:ext uri="{BB962C8B-B14F-4D97-AF65-F5344CB8AC3E}">
        <p14:creationId xmlns:p14="http://schemas.microsoft.com/office/powerpoint/2010/main" val="21328214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C16E4324-07E8-42F2-9E60-F03BC08DDA4A}"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8" name="Picture 7">
            <a:extLst>
              <a:ext uri="{FF2B5EF4-FFF2-40B4-BE49-F238E27FC236}">
                <a16:creationId xmlns:a16="http://schemas.microsoft.com/office/drawing/2014/main" id="{AD550C27-24F8-4214-58A5-0A55088FC325}"/>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21287600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7D39A687-D418-4626-BDD6-609786581EDA}"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Picture 8">
            <a:extLst>
              <a:ext uri="{FF2B5EF4-FFF2-40B4-BE49-F238E27FC236}">
                <a16:creationId xmlns:a16="http://schemas.microsoft.com/office/drawing/2014/main" id="{99DB2669-0F99-E381-D0E5-DE92E96B6780}"/>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10271551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CD304D22-D8C9-42AE-8023-EC51624B427A}"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Picture 8">
            <a:extLst>
              <a:ext uri="{FF2B5EF4-FFF2-40B4-BE49-F238E27FC236}">
                <a16:creationId xmlns:a16="http://schemas.microsoft.com/office/drawing/2014/main" id="{E7ED2358-D992-71E4-477A-37BDCA7052EC}"/>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146895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2EE9BC5-7572-4799-A900-D4F9F35E71BF}"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10" name="Picture 9">
            <a:extLst>
              <a:ext uri="{FF2B5EF4-FFF2-40B4-BE49-F238E27FC236}">
                <a16:creationId xmlns:a16="http://schemas.microsoft.com/office/drawing/2014/main" id="{348CB8F3-423C-3763-4437-50BAF1869DE8}"/>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9403864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2AE74942-C379-433A-9A3C-B3AD7BB5143E}"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11" name="Picture 10">
            <a:extLst>
              <a:ext uri="{FF2B5EF4-FFF2-40B4-BE49-F238E27FC236}">
                <a16:creationId xmlns:a16="http://schemas.microsoft.com/office/drawing/2014/main" id="{CD1901E5-B486-9501-AF25-69F498DC7652}"/>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8870475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F0A896D2-B922-4EAE-BC30-4EEBDE0F3A3B}" type="datetime1">
              <a:rPr lang="sv-SE" smtClean="0"/>
              <a:t>2025-03-04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Picture 5">
            <a:extLst>
              <a:ext uri="{FF2B5EF4-FFF2-40B4-BE49-F238E27FC236}">
                <a16:creationId xmlns:a16="http://schemas.microsoft.com/office/drawing/2014/main" id="{1C80D753-CC23-2C02-FB96-F3725C68E3A1}"/>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23596711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09A248BA-775B-4CD5-AC1A-4A253D9F0911}" type="datetime1">
              <a:rPr lang="sv-SE" smtClean="0"/>
              <a:t>2025-03-04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pic>
        <p:nvPicPr>
          <p:cNvPr id="7" name="Picture 6">
            <a:extLst>
              <a:ext uri="{FF2B5EF4-FFF2-40B4-BE49-F238E27FC236}">
                <a16:creationId xmlns:a16="http://schemas.microsoft.com/office/drawing/2014/main" id="{52732277-972B-601D-91A5-91CA55782FE1}"/>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42701948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06205FC1-2F87-493B-9CC8-288034EFF8BA}" type="datetime1">
              <a:rPr lang="sv-SE" smtClean="0"/>
              <a:t>2025-03-04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pic>
        <p:nvPicPr>
          <p:cNvPr id="7" name="Picture 6">
            <a:extLst>
              <a:ext uri="{FF2B5EF4-FFF2-40B4-BE49-F238E27FC236}">
                <a16:creationId xmlns:a16="http://schemas.microsoft.com/office/drawing/2014/main" id="{DC92505D-2A7D-C497-2A0E-4FC12F6C58F3}"/>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619421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04CEBDF1-018D-40E0-B3C7-88A849A930AB}" type="datetime1">
              <a:rPr lang="sv-SE" smtClean="0"/>
              <a:t>2025-03-04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13144373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704A6738-F240-4FA9-BF65-9E021A50FF37}" type="datetime1">
              <a:rPr lang="sv-SE" smtClean="0"/>
              <a:t>2025-03-04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12686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0C765083-C93F-4625-B89C-84FF9CBB1964}"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014937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fld id="{B25A020D-382A-4E11-8268-F73E9F4E4DC8}" type="datetime1">
              <a:rPr lang="sv-SE" smtClean="0"/>
              <a:t>2025-03-04</a:t>
            </a:fld>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5" name="Picture 4">
            <a:extLst>
              <a:ext uri="{FF2B5EF4-FFF2-40B4-BE49-F238E27FC236}">
                <a16:creationId xmlns:a16="http://schemas.microsoft.com/office/drawing/2014/main" id="{543C7AA0-D524-CE2F-089D-3AE2FC30E978}"/>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23970862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a:t>Click to edit Master title style</a:t>
            </a:r>
            <a:endParaRPr lang="sv-SE" dirty="0"/>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61867650-F533-4BCE-B266-7752D5183062}" type="datetime1">
              <a:rPr lang="sv-SE" smtClean="0"/>
              <a:t>2025-03-04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7" name="Picture 6">
            <a:extLst>
              <a:ext uri="{FF2B5EF4-FFF2-40B4-BE49-F238E27FC236}">
                <a16:creationId xmlns:a16="http://schemas.microsoft.com/office/drawing/2014/main" id="{961A63EB-DE30-EEB2-8BF1-892B94B24AB0}"/>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22875689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a:t>Click to edit Master title style</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D3B8258F-B107-478F-8034-663D6612D7CE}" type="datetime1">
              <a:rPr lang="sv-SE" smtClean="0"/>
              <a:t>2025-03-04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3" name="Picture 2">
            <a:extLst>
              <a:ext uri="{FF2B5EF4-FFF2-40B4-BE49-F238E27FC236}">
                <a16:creationId xmlns:a16="http://schemas.microsoft.com/office/drawing/2014/main" id="{87EFB719-DC03-03AB-C731-EF8C61EC0032}"/>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33259043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6643D3D4-FA39-4D96-A0AD-A4E699468D35}" type="datetime1">
              <a:rPr lang="sv-SE" smtClean="0"/>
              <a:t>2025-03-04</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0256693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2B864D2A-E2F1-4EFB-AC58-1147B357A473}" type="datetime1">
              <a:rPr lang="sv-SE" smtClean="0"/>
              <a:t>2025-03-04</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32696231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8E9BC840-9ADD-4406-9480-3C08EC1654FA}" type="datetime1">
              <a:rPr lang="sv-SE" smtClean="0"/>
              <a:t>2025-03-04</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dirty="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dirty="0">
                <a:solidFill>
                  <a:schemeClr val="tx2"/>
                </a:solidFill>
              </a:rPr>
              <a:t>Slide templates</a:t>
            </a:r>
          </a:p>
          <a:p>
            <a:pPr>
              <a:spcAft>
                <a:spcPts val="600"/>
              </a:spcAft>
            </a:pPr>
            <a:r>
              <a:rPr lang="en-US" sz="800" noProof="0" dirty="0"/>
              <a:t>Click on </a:t>
            </a:r>
            <a:r>
              <a:rPr lang="en-US" sz="800" i="1" noProof="0" dirty="0"/>
              <a:t>New slide</a:t>
            </a:r>
            <a:r>
              <a:rPr lang="en-US" sz="800" noProof="0" dirty="0"/>
              <a:t> to see the templates various template slide. Choose one to suite </a:t>
            </a:r>
            <a:br>
              <a:rPr lang="en-US" sz="800" noProof="0" dirty="0"/>
            </a:br>
            <a:r>
              <a:rPr lang="en-US" sz="800" noProof="0" dirty="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dirty="0">
                <a:solidFill>
                  <a:schemeClr val="tx2"/>
                </a:solidFill>
              </a:rPr>
              <a:t>Layout</a:t>
            </a:r>
          </a:p>
          <a:p>
            <a:pPr>
              <a:spcAft>
                <a:spcPts val="600"/>
              </a:spcAft>
            </a:pPr>
            <a:r>
              <a:rPr lang="en-US" sz="800" noProof="0" dirty="0"/>
              <a:t>If you’d like to change slide template on an existing slide, click on </a:t>
            </a:r>
            <a:r>
              <a:rPr lang="en-US" sz="800" i="1" noProof="0" dirty="0"/>
              <a:t>Layout</a:t>
            </a:r>
            <a:r>
              <a:rPr lang="en-US" sz="800" noProof="0" dirty="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dirty="0">
                <a:solidFill>
                  <a:schemeClr val="tx2"/>
                </a:solidFill>
              </a:rPr>
              <a:t>Reset</a:t>
            </a:r>
          </a:p>
          <a:p>
            <a:pPr>
              <a:spcAft>
                <a:spcPts val="600"/>
              </a:spcAft>
            </a:pPr>
            <a:r>
              <a:rPr lang="en-US" sz="800" noProof="0" dirty="0"/>
              <a:t>Reset a slide to the slide templates design by </a:t>
            </a:r>
            <a:br>
              <a:rPr lang="en-US" sz="800" noProof="0" dirty="0"/>
            </a:br>
            <a:r>
              <a:rPr lang="en-US" sz="800" noProof="0" dirty="0"/>
              <a:t>clicking on </a:t>
            </a:r>
            <a:r>
              <a:rPr lang="en-US" sz="800" i="1" noProof="0" dirty="0"/>
              <a:t>Reset</a:t>
            </a:r>
            <a:r>
              <a:rPr lang="en-US" sz="800" noProof="0" dirty="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Colors</a:t>
            </a:r>
          </a:p>
          <a:p>
            <a:pPr>
              <a:spcAft>
                <a:spcPts val="600"/>
              </a:spcAft>
            </a:pPr>
            <a:r>
              <a:rPr lang="en-US" sz="800" noProof="0" dirty="0"/>
              <a:t>This template is programmed with the KTH color palette. The correct colors are the in top row under </a:t>
            </a:r>
            <a:r>
              <a:rPr lang="en-US" sz="800" i="1" noProof="0" dirty="0"/>
              <a:t>Theme Colors</a:t>
            </a:r>
            <a:r>
              <a:rPr lang="en-US" sz="800" noProof="0" dirty="0"/>
              <a:t> and all colors under </a:t>
            </a:r>
            <a:r>
              <a:rPr lang="en-US" sz="800" i="1" noProof="0" dirty="0"/>
              <a:t>Custom Colors</a:t>
            </a:r>
            <a:r>
              <a:rPr lang="en-US" sz="800" noProof="0" dirty="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dirty="0">
                <a:solidFill>
                  <a:srgbClr val="F9535C"/>
                </a:solidFill>
              </a:rPr>
              <a:t>Do </a:t>
            </a:r>
            <a:r>
              <a:rPr lang="en-US" sz="500" u="sng" noProof="0" dirty="0">
                <a:solidFill>
                  <a:srgbClr val="F9535C"/>
                </a:solidFill>
              </a:rPr>
              <a:t>NOT</a:t>
            </a:r>
            <a:r>
              <a:rPr lang="en-US" sz="500" noProof="0" dirty="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Change the image crop</a:t>
            </a:r>
          </a:p>
          <a:p>
            <a:pPr>
              <a:spcAft>
                <a:spcPts val="600"/>
              </a:spcAft>
            </a:pPr>
            <a:r>
              <a:rPr lang="en-US" sz="800" noProof="0" dirty="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dirty="0"/>
              <a:t>Select the image and go to </a:t>
            </a:r>
            <a:br>
              <a:rPr lang="en-US" sz="800" noProof="0" dirty="0"/>
            </a:br>
            <a:r>
              <a:rPr lang="en-US" sz="800" noProof="0" dirty="0"/>
              <a:t>the </a:t>
            </a:r>
            <a:r>
              <a:rPr lang="en-US" sz="800" i="1" noProof="0" dirty="0"/>
              <a:t>Picture Format </a:t>
            </a:r>
            <a:r>
              <a:rPr lang="en-US" sz="800" noProof="0" dirty="0"/>
              <a:t>tab. </a:t>
            </a:r>
          </a:p>
          <a:p>
            <a:pPr marL="120600" indent="-120600">
              <a:spcAft>
                <a:spcPts val="600"/>
              </a:spcAft>
              <a:buClr>
                <a:schemeClr val="accent1"/>
              </a:buClr>
              <a:buFont typeface="+mj-lt"/>
              <a:buAutoNum type="arabicPeriod"/>
            </a:pPr>
            <a:r>
              <a:rPr lang="en-US" sz="800" noProof="0" dirty="0"/>
              <a:t>Choose </a:t>
            </a:r>
            <a:r>
              <a:rPr lang="en-US" sz="800" i="1" noProof="0" dirty="0"/>
              <a:t>Crop</a:t>
            </a:r>
            <a:r>
              <a:rPr lang="en-US" sz="800" noProof="0" dirty="0"/>
              <a:t>. Now, the entire image is visible, the cropped out parts are darker. </a:t>
            </a:r>
          </a:p>
          <a:p>
            <a:pPr marL="120600" indent="-120600">
              <a:spcAft>
                <a:spcPts val="600"/>
              </a:spcAft>
              <a:buClr>
                <a:schemeClr val="accent1"/>
              </a:buClr>
              <a:buFont typeface="+mj-lt"/>
              <a:buAutoNum type="arabicPeriod"/>
            </a:pPr>
            <a:r>
              <a:rPr lang="en-US" sz="800" noProof="0" dirty="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dirty="0">
                <a:solidFill>
                  <a:schemeClr val="tx2"/>
                </a:solidFill>
              </a:rPr>
              <a:t>Edit image background</a:t>
            </a:r>
          </a:p>
          <a:p>
            <a:pPr marL="120600" indent="-120600">
              <a:spcAft>
                <a:spcPts val="600"/>
              </a:spcAft>
              <a:buClr>
                <a:schemeClr val="accent1"/>
              </a:buClr>
              <a:buAutoNum type="arabicPeriod"/>
            </a:pPr>
            <a:r>
              <a:rPr lang="en-US" sz="800" noProof="0" dirty="0"/>
              <a:t>Select </a:t>
            </a:r>
            <a:r>
              <a:rPr lang="en-US" sz="800" i="1" noProof="0" dirty="0"/>
              <a:t>Design</a:t>
            </a:r>
            <a:r>
              <a:rPr lang="en-US" sz="800" noProof="0" dirty="0"/>
              <a:t> &gt; </a:t>
            </a:r>
            <a:r>
              <a:rPr lang="en-US" sz="800" i="1" noProof="0" dirty="0"/>
              <a:t>Format Background</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Format Background pane</a:t>
            </a:r>
            <a:r>
              <a:rPr lang="en-US" sz="800" noProof="0" dirty="0"/>
              <a:t>, select </a:t>
            </a:r>
            <a:r>
              <a:rPr lang="en-US" sz="800" i="1" noProof="0" dirty="0"/>
              <a:t>Picture or texture fill</a:t>
            </a:r>
            <a:r>
              <a:rPr lang="en-US" sz="800" noProof="0" dirty="0"/>
              <a:t>.</a:t>
            </a:r>
          </a:p>
          <a:p>
            <a:pPr marL="120600" indent="-120600">
              <a:spcAft>
                <a:spcPts val="600"/>
              </a:spcAft>
              <a:buClr>
                <a:schemeClr val="accent1"/>
              </a:buClr>
              <a:buAutoNum type="arabicPeriod"/>
            </a:pPr>
            <a:r>
              <a:rPr lang="en-US" sz="800" noProof="0" dirty="0"/>
              <a:t>Select </a:t>
            </a:r>
            <a:r>
              <a:rPr lang="en-US" sz="800" i="1" noProof="0" dirty="0"/>
              <a:t>File</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Insert Picture</a:t>
            </a:r>
            <a:r>
              <a:rPr lang="en-US" sz="800" noProof="0" dirty="0"/>
              <a:t> dialog box, choose the picture </a:t>
            </a:r>
            <a:br>
              <a:rPr lang="en-US" sz="800" noProof="0" dirty="0"/>
            </a:br>
            <a:r>
              <a:rPr lang="en-US" sz="800" noProof="0" dirty="0"/>
              <a:t>you want to use and then select </a:t>
            </a:r>
            <a:r>
              <a:rPr lang="en-US" sz="800" i="1" noProof="0" dirty="0"/>
              <a:t>Insert</a:t>
            </a:r>
            <a:r>
              <a:rPr lang="en-US" sz="800" noProof="0" dirty="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dirty="0">
                <a:solidFill>
                  <a:schemeClr val="tx2"/>
                </a:solidFill>
              </a:rPr>
              <a:t>Header and footer</a:t>
            </a:r>
          </a:p>
          <a:p>
            <a:pPr>
              <a:spcAft>
                <a:spcPts val="600"/>
              </a:spcAft>
            </a:pPr>
            <a:r>
              <a:rPr lang="en-US" sz="800" noProof="0" dirty="0"/>
              <a:t>Insert header/footer, </a:t>
            </a:r>
            <a:br>
              <a:rPr lang="en-US" sz="800" noProof="0" dirty="0"/>
            </a:br>
            <a:r>
              <a:rPr lang="en-US" sz="800" noProof="0" dirty="0"/>
              <a:t>date and page numbers:</a:t>
            </a:r>
          </a:p>
          <a:p>
            <a:pPr marL="120600" indent="-120600">
              <a:spcAft>
                <a:spcPts val="600"/>
              </a:spcAft>
              <a:buClr>
                <a:schemeClr val="accent1"/>
              </a:buClr>
              <a:buFont typeface="+mj-lt"/>
              <a:buAutoNum type="arabicPeriod"/>
            </a:pPr>
            <a:r>
              <a:rPr lang="en-US" sz="800" noProof="0" dirty="0"/>
              <a:t>On the </a:t>
            </a:r>
            <a:r>
              <a:rPr lang="en-US" sz="800" i="1" noProof="0" dirty="0"/>
              <a:t>Insert</a:t>
            </a:r>
            <a:r>
              <a:rPr lang="en-US" sz="800" noProof="0" dirty="0"/>
              <a:t> tab, </a:t>
            </a:r>
            <a:br>
              <a:rPr lang="en-US" sz="800" noProof="0" dirty="0"/>
            </a:br>
            <a:r>
              <a:rPr lang="en-US" sz="800" noProof="0" dirty="0"/>
              <a:t>click </a:t>
            </a:r>
            <a:r>
              <a:rPr lang="en-US" sz="800" i="1" noProof="0" dirty="0"/>
              <a:t>Header &amp; Footer</a:t>
            </a:r>
            <a:r>
              <a:rPr lang="en-US" sz="800" noProof="0" dirty="0"/>
              <a:t>.</a:t>
            </a:r>
          </a:p>
          <a:p>
            <a:pPr marL="120600" indent="-120600">
              <a:spcAft>
                <a:spcPts val="600"/>
              </a:spcAft>
              <a:buClr>
                <a:schemeClr val="accent1"/>
              </a:buClr>
              <a:buFont typeface="+mj-lt"/>
              <a:buAutoNum type="arabicPeriod"/>
            </a:pPr>
            <a:r>
              <a:rPr lang="en-US" sz="800" noProof="0" dirty="0"/>
              <a:t>In the Header and Footer box, on the Slide tab, select the information you want.</a:t>
            </a:r>
          </a:p>
          <a:p>
            <a:pPr marL="120600" indent="-120600">
              <a:spcAft>
                <a:spcPts val="600"/>
              </a:spcAft>
              <a:buClr>
                <a:schemeClr val="accent1"/>
              </a:buClr>
              <a:buFont typeface="+mj-lt"/>
              <a:buAutoNum type="arabicPeriod"/>
            </a:pPr>
            <a:r>
              <a:rPr lang="en-US" sz="800" noProof="0" dirty="0"/>
              <a:t>Click </a:t>
            </a:r>
            <a:r>
              <a:rPr lang="en-US" sz="800" i="1" noProof="0" dirty="0"/>
              <a:t>Apply to All</a:t>
            </a:r>
            <a:r>
              <a:rPr lang="en-US" sz="800" noProof="0" dirty="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11D9E8B1-58ED-AC91-24D0-F6699AC45774}"/>
              </a:ext>
            </a:extLst>
          </p:cNvPr>
          <p:cNvPicPr>
            <a:picLocks noChangeAspect="1"/>
          </p:cNvPicPr>
          <p:nvPr userDrawn="1"/>
        </p:nvPicPr>
        <p:blipFill>
          <a:blip r:embed="rId10"/>
          <a:stretch>
            <a:fillRect/>
          </a:stretch>
        </p:blipFill>
        <p:spPr>
          <a:xfrm>
            <a:off x="179587" y="160435"/>
            <a:ext cx="771525" cy="819150"/>
          </a:xfrm>
          <a:prstGeom prst="rect">
            <a:avLst/>
          </a:prstGeom>
        </p:spPr>
      </p:pic>
    </p:spTree>
    <p:extLst>
      <p:ext uri="{BB962C8B-B14F-4D97-AF65-F5344CB8AC3E}">
        <p14:creationId xmlns:p14="http://schemas.microsoft.com/office/powerpoint/2010/main" val="40221599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5CB8FA4A-F386-41C0-AFEF-0A37D9BD9121}" type="datetime1">
              <a:rPr lang="sv-SE" smtClean="0"/>
              <a:t>2025-03-04</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dirty="0"/>
              <a:t>Selecting an object in the file.</a:t>
            </a:r>
          </a:p>
          <a:p>
            <a:pPr marL="228600" indent="-228600">
              <a:spcAft>
                <a:spcPts val="600"/>
              </a:spcAft>
              <a:buClr>
                <a:schemeClr val="accent1"/>
              </a:buClr>
              <a:buFont typeface="+mj-lt"/>
              <a:buAutoNum type="arabicPeriod"/>
            </a:pPr>
            <a:r>
              <a:rPr lang="en-US" sz="1200" dirty="0"/>
              <a:t>Choosing the "Format" tab that appears on the right side of the ribbon.</a:t>
            </a:r>
          </a:p>
          <a:p>
            <a:pPr marL="228600" indent="-228600">
              <a:spcAft>
                <a:spcPts val="600"/>
              </a:spcAft>
              <a:buClr>
                <a:schemeClr val="accent1"/>
              </a:buClr>
              <a:buFont typeface="+mj-lt"/>
              <a:buAutoNum type="arabicPeriod"/>
            </a:pPr>
            <a:r>
              <a:rPr lang="en-US" sz="1200" dirty="0"/>
              <a:t>Selecting "Selection Pane" in the "Arrange" group.</a:t>
            </a:r>
          </a:p>
          <a:p>
            <a:pPr marL="228600" indent="-228600">
              <a:spcAft>
                <a:spcPts val="600"/>
              </a:spcAft>
              <a:buClr>
                <a:schemeClr val="accent1"/>
              </a:buClr>
              <a:buFont typeface="+mj-lt"/>
              <a:buAutoNum type="arabicPeriod"/>
            </a:pPr>
            <a:r>
              <a:rPr lang="en-US" sz="1200" dirty="0"/>
              <a:t>Selecting one or more objects in the list.</a:t>
            </a:r>
          </a:p>
          <a:p>
            <a:pPr marL="228600" indent="-228600">
              <a:spcAft>
                <a:spcPts val="600"/>
              </a:spcAft>
              <a:buClr>
                <a:schemeClr val="accent1"/>
              </a:buClr>
              <a:buFont typeface="+mj-lt"/>
              <a:buAutoNum type="arabicPeriod"/>
            </a:pPr>
            <a:r>
              <a:rPr lang="en-US" sz="1200" dirty="0"/>
              <a:t>Dragging the selection upward or downward, or clicking the "Up" button.</a:t>
            </a:r>
          </a:p>
          <a:p>
            <a:pPr marL="228600" indent="-228600">
              <a:spcAft>
                <a:spcPts val="600"/>
              </a:spcAft>
              <a:buClr>
                <a:schemeClr val="accent1"/>
              </a:buClr>
              <a:buFont typeface="+mj-lt"/>
              <a:buAutoNum type="arabicPeriod"/>
            </a:pPr>
            <a:r>
              <a:rPr lang="en-US" sz="1200" dirty="0"/>
              <a:t>Dragging the objects until they have the desired order. This will not affect the layout on the page, only the order in which they are read by screen readers.</a:t>
            </a:r>
          </a:p>
        </p:txBody>
      </p:sp>
      <p:pic>
        <p:nvPicPr>
          <p:cNvPr id="6" name="Picture 5">
            <a:extLst>
              <a:ext uri="{FF2B5EF4-FFF2-40B4-BE49-F238E27FC236}">
                <a16:creationId xmlns:a16="http://schemas.microsoft.com/office/drawing/2014/main" id="{70DC2055-D111-7139-975F-AFE437F6541A}"/>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30105967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BF4B9B6D-9093-4C7C-9A8B-75519C422455}" type="datetime1">
              <a:rPr lang="sv-SE" smtClean="0"/>
              <a:t>2025-03-04</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rPr>
              <a:t>You can control the reading order by:</a:t>
            </a:r>
          </a:p>
          <a:p>
            <a:pPr marL="228600" indent="-228600">
              <a:spcAft>
                <a:spcPts val="600"/>
              </a:spcAft>
              <a:buClr>
                <a:schemeClr val="accent1"/>
              </a:buClr>
              <a:buFont typeface="+mj-lt"/>
              <a:buAutoNum type="arabicPeriod"/>
            </a:pPr>
            <a:r>
              <a:rPr lang="en-US" sz="1200" dirty="0"/>
              <a:t>On the </a:t>
            </a:r>
            <a:r>
              <a:rPr lang="en-US" sz="1200" i="1" dirty="0"/>
              <a:t>Home</a:t>
            </a:r>
            <a:r>
              <a:rPr lang="en-US" sz="1200" dirty="0"/>
              <a:t> tab, select </a:t>
            </a:r>
            <a:r>
              <a:rPr lang="en-US" sz="1200" i="1" dirty="0"/>
              <a:t>Arrange</a:t>
            </a:r>
          </a:p>
          <a:p>
            <a:pPr marL="228600" indent="-228600">
              <a:spcAft>
                <a:spcPts val="600"/>
              </a:spcAft>
              <a:buClr>
                <a:schemeClr val="accent1"/>
              </a:buClr>
              <a:buFont typeface="+mj-lt"/>
              <a:buAutoNum type="arabicPeriod"/>
            </a:pPr>
            <a:r>
              <a:rPr lang="en-US" sz="1200" dirty="0"/>
              <a:t>From the </a:t>
            </a:r>
            <a:r>
              <a:rPr lang="en-US" sz="1200" i="1" dirty="0"/>
              <a:t>Arrange </a:t>
            </a:r>
            <a:r>
              <a:rPr lang="en-US" sz="1200" dirty="0"/>
              <a:t>menu, choose "Selection Pane.“</a:t>
            </a:r>
          </a:p>
          <a:p>
            <a:pPr marL="228600" indent="-228600">
              <a:spcAft>
                <a:spcPts val="600"/>
              </a:spcAft>
              <a:buClr>
                <a:schemeClr val="accent1"/>
              </a:buClr>
              <a:buFont typeface="+mj-lt"/>
              <a:buAutoNum type="arabicPeriod"/>
            </a:pPr>
            <a:r>
              <a:rPr lang="en-US" sz="1200" dirty="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365 or Office 2019.</a:t>
            </a:r>
          </a:p>
        </p:txBody>
      </p:sp>
      <p:pic>
        <p:nvPicPr>
          <p:cNvPr id="2" name="Picture 1">
            <a:extLst>
              <a:ext uri="{FF2B5EF4-FFF2-40B4-BE49-F238E27FC236}">
                <a16:creationId xmlns:a16="http://schemas.microsoft.com/office/drawing/2014/main" id="{8BFAEBD4-1C3F-5CF2-58C7-88EA530DA38E}"/>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31727434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415607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dirty="0" err="1"/>
              <a:t>ì</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1A1E88FD-CAFC-4E81-91C2-E7A962F16196}" type="datetime1">
              <a:rPr lang="sv-SE" smtClean="0"/>
              <a:t>2025-03-04</a:t>
            </a:fld>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5" name="Text Placeholder 14">
            <a:extLst>
              <a:ext uri="{FF2B5EF4-FFF2-40B4-BE49-F238E27FC236}">
                <a16:creationId xmlns:a16="http://schemas.microsoft.com/office/drawing/2014/main" id="{B180A90B-FEAD-E807-4DEC-6FA1CEEF8735}"/>
              </a:ext>
            </a:extLst>
          </p:cNvPr>
          <p:cNvSpPr>
            <a:spLocks noGrp="1"/>
          </p:cNvSpPr>
          <p:nvPr>
            <p:ph type="body" sz="quarter" idx="13" hasCustomPrompt="1"/>
          </p:nvPr>
        </p:nvSpPr>
        <p:spPr>
          <a:xfrm>
            <a:off x="2611125" y="824428"/>
            <a:ext cx="1531938" cy="690563"/>
          </a:xfrm>
        </p:spPr>
        <p:txBody>
          <a:bodyPr anchor="ctr"/>
          <a:lstStyle>
            <a:lvl1pPr marL="0" indent="0" algn="r">
              <a:buNone/>
              <a:defRPr sz="4400" b="1">
                <a:solidFill>
                  <a:srgbClr val="000061"/>
                </a:solidFill>
                <a:latin typeface="+mj-lt"/>
              </a:defRPr>
            </a:lvl1pPr>
          </a:lstStyle>
          <a:p>
            <a:pPr lvl="0"/>
            <a:r>
              <a:rPr lang="en-IT" dirty="0"/>
              <a:t>%01</a:t>
            </a:r>
          </a:p>
        </p:txBody>
      </p:sp>
      <p:sp>
        <p:nvSpPr>
          <p:cNvPr id="16" name="Text Placeholder 14">
            <a:extLst>
              <a:ext uri="{FF2B5EF4-FFF2-40B4-BE49-F238E27FC236}">
                <a16:creationId xmlns:a16="http://schemas.microsoft.com/office/drawing/2014/main" id="{8ED707EF-E05D-2B4B-5D88-FF50A6374395}"/>
              </a:ext>
            </a:extLst>
          </p:cNvPr>
          <p:cNvSpPr>
            <a:spLocks noGrp="1"/>
          </p:cNvSpPr>
          <p:nvPr>
            <p:ph type="body" sz="quarter" idx="14" hasCustomPrompt="1"/>
          </p:nvPr>
        </p:nvSpPr>
        <p:spPr>
          <a:xfrm>
            <a:off x="2611125" y="1971529"/>
            <a:ext cx="1531938" cy="690563"/>
          </a:xfrm>
        </p:spPr>
        <p:txBody>
          <a:bodyPr anchor="ctr"/>
          <a:lstStyle>
            <a:lvl1pPr marL="0" indent="0" algn="r">
              <a:buNone/>
              <a:defRPr sz="4400" b="1">
                <a:solidFill>
                  <a:srgbClr val="000061"/>
                </a:solidFill>
                <a:latin typeface="+mj-lt"/>
              </a:defRPr>
            </a:lvl1pPr>
          </a:lstStyle>
          <a:p>
            <a:pPr lvl="0"/>
            <a:r>
              <a:rPr lang="en-IT" dirty="0"/>
              <a:t>%02</a:t>
            </a:r>
          </a:p>
        </p:txBody>
      </p:sp>
      <p:sp>
        <p:nvSpPr>
          <p:cNvPr id="18" name="Text Placeholder 14">
            <a:extLst>
              <a:ext uri="{FF2B5EF4-FFF2-40B4-BE49-F238E27FC236}">
                <a16:creationId xmlns:a16="http://schemas.microsoft.com/office/drawing/2014/main" id="{F98B6159-0EFB-978F-D26C-310771656141}"/>
              </a:ext>
            </a:extLst>
          </p:cNvPr>
          <p:cNvSpPr>
            <a:spLocks noGrp="1"/>
          </p:cNvSpPr>
          <p:nvPr>
            <p:ph type="body" sz="quarter" idx="15" hasCustomPrompt="1"/>
          </p:nvPr>
        </p:nvSpPr>
        <p:spPr>
          <a:xfrm>
            <a:off x="2611125" y="3118630"/>
            <a:ext cx="1531938" cy="690563"/>
          </a:xfrm>
        </p:spPr>
        <p:txBody>
          <a:bodyPr anchor="ctr"/>
          <a:lstStyle>
            <a:lvl1pPr marL="0" indent="0" algn="r">
              <a:buNone/>
              <a:defRPr sz="4400" b="1">
                <a:solidFill>
                  <a:srgbClr val="000061"/>
                </a:solidFill>
                <a:latin typeface="+mj-lt"/>
              </a:defRPr>
            </a:lvl1pPr>
          </a:lstStyle>
          <a:p>
            <a:pPr lvl="0"/>
            <a:r>
              <a:rPr lang="en-IT" dirty="0"/>
              <a:t>%03</a:t>
            </a:r>
          </a:p>
        </p:txBody>
      </p:sp>
      <p:sp>
        <p:nvSpPr>
          <p:cNvPr id="19" name="Text Placeholder 14">
            <a:extLst>
              <a:ext uri="{FF2B5EF4-FFF2-40B4-BE49-F238E27FC236}">
                <a16:creationId xmlns:a16="http://schemas.microsoft.com/office/drawing/2014/main" id="{A26D4034-FBE5-F25E-3A58-E886B96FDD04}"/>
              </a:ext>
            </a:extLst>
          </p:cNvPr>
          <p:cNvSpPr>
            <a:spLocks noGrp="1"/>
          </p:cNvSpPr>
          <p:nvPr>
            <p:ph type="body" sz="quarter" idx="16" hasCustomPrompt="1"/>
          </p:nvPr>
        </p:nvSpPr>
        <p:spPr>
          <a:xfrm>
            <a:off x="2611125" y="5412833"/>
            <a:ext cx="1531938" cy="690563"/>
          </a:xfrm>
        </p:spPr>
        <p:txBody>
          <a:bodyPr anchor="ctr"/>
          <a:lstStyle>
            <a:lvl1pPr marL="0" indent="0" algn="r">
              <a:buNone/>
              <a:defRPr sz="4400" b="1">
                <a:solidFill>
                  <a:srgbClr val="000061"/>
                </a:solidFill>
                <a:latin typeface="+mj-lt"/>
              </a:defRPr>
            </a:lvl1pPr>
          </a:lstStyle>
          <a:p>
            <a:pPr lvl="0"/>
            <a:r>
              <a:rPr lang="en-IT" dirty="0"/>
              <a:t>%05</a:t>
            </a:r>
          </a:p>
        </p:txBody>
      </p:sp>
      <p:sp>
        <p:nvSpPr>
          <p:cNvPr id="20" name="Text Placeholder 14">
            <a:extLst>
              <a:ext uri="{FF2B5EF4-FFF2-40B4-BE49-F238E27FC236}">
                <a16:creationId xmlns:a16="http://schemas.microsoft.com/office/drawing/2014/main" id="{6FEFC9E0-3045-C13C-A24E-AFFED2B4DA30}"/>
              </a:ext>
            </a:extLst>
          </p:cNvPr>
          <p:cNvSpPr>
            <a:spLocks noGrp="1"/>
          </p:cNvSpPr>
          <p:nvPr>
            <p:ph type="body" sz="quarter" idx="17" hasCustomPrompt="1"/>
          </p:nvPr>
        </p:nvSpPr>
        <p:spPr>
          <a:xfrm>
            <a:off x="2611125" y="4265731"/>
            <a:ext cx="1531938" cy="690563"/>
          </a:xfrm>
        </p:spPr>
        <p:txBody>
          <a:bodyPr anchor="ctr"/>
          <a:lstStyle>
            <a:lvl1pPr marL="0" indent="0" algn="r">
              <a:buNone/>
              <a:defRPr sz="4400" b="1">
                <a:solidFill>
                  <a:srgbClr val="000061"/>
                </a:solidFill>
                <a:latin typeface="+mj-lt"/>
              </a:defRPr>
            </a:lvl1pPr>
          </a:lstStyle>
          <a:p>
            <a:pPr lvl="0"/>
            <a:r>
              <a:rPr lang="en-IT" dirty="0"/>
              <a:t>%04</a:t>
            </a:r>
          </a:p>
        </p:txBody>
      </p:sp>
      <p:sp>
        <p:nvSpPr>
          <p:cNvPr id="22" name="Text Placeholder 21">
            <a:extLst>
              <a:ext uri="{FF2B5EF4-FFF2-40B4-BE49-F238E27FC236}">
                <a16:creationId xmlns:a16="http://schemas.microsoft.com/office/drawing/2014/main" id="{C88FCD30-2AA0-E2D4-5850-131556738671}"/>
              </a:ext>
            </a:extLst>
          </p:cNvPr>
          <p:cNvSpPr>
            <a:spLocks noGrp="1"/>
          </p:cNvSpPr>
          <p:nvPr>
            <p:ph type="body" sz="quarter" idx="18" hasCustomPrompt="1"/>
          </p:nvPr>
        </p:nvSpPr>
        <p:spPr>
          <a:xfrm>
            <a:off x="4160035" y="815975"/>
            <a:ext cx="4156075" cy="690563"/>
          </a:xfrm>
        </p:spPr>
        <p:txBody>
          <a:bodyPr anchor="ctr"/>
          <a:lstStyle>
            <a:lvl1pPr marL="0" indent="0">
              <a:buNone/>
              <a:defRPr sz="3600" b="1">
                <a:solidFill>
                  <a:schemeClr val="bg1"/>
                </a:solidFill>
                <a:latin typeface="+mj-lt"/>
              </a:defRPr>
            </a:lvl1pPr>
          </a:lstStyle>
          <a:p>
            <a:pPr lvl="0"/>
            <a:r>
              <a:rPr lang="en-IT" dirty="0"/>
              <a:t>FIRST TITLE</a:t>
            </a:r>
          </a:p>
        </p:txBody>
      </p:sp>
      <p:sp>
        <p:nvSpPr>
          <p:cNvPr id="23" name="Text Placeholder 21">
            <a:extLst>
              <a:ext uri="{FF2B5EF4-FFF2-40B4-BE49-F238E27FC236}">
                <a16:creationId xmlns:a16="http://schemas.microsoft.com/office/drawing/2014/main" id="{6501CEC0-7083-1422-DAB8-0920603D3334}"/>
              </a:ext>
            </a:extLst>
          </p:cNvPr>
          <p:cNvSpPr>
            <a:spLocks noGrp="1"/>
          </p:cNvSpPr>
          <p:nvPr>
            <p:ph type="body" sz="quarter" idx="19" hasCustomPrompt="1"/>
          </p:nvPr>
        </p:nvSpPr>
        <p:spPr>
          <a:xfrm>
            <a:off x="4160035" y="1963076"/>
            <a:ext cx="4156075" cy="690563"/>
          </a:xfrm>
        </p:spPr>
        <p:txBody>
          <a:bodyPr anchor="ctr"/>
          <a:lstStyle>
            <a:lvl1pPr marL="0" indent="0">
              <a:buNone/>
              <a:defRPr sz="3600" b="1">
                <a:solidFill>
                  <a:schemeClr val="bg1"/>
                </a:solidFill>
                <a:latin typeface="+mj-lt"/>
              </a:defRPr>
            </a:lvl1pPr>
          </a:lstStyle>
          <a:p>
            <a:pPr lvl="0"/>
            <a:r>
              <a:rPr lang="en-IT" dirty="0"/>
              <a:t>SECOND TITLE</a:t>
            </a:r>
          </a:p>
        </p:txBody>
      </p:sp>
      <p:sp>
        <p:nvSpPr>
          <p:cNvPr id="24" name="Text Placeholder 21">
            <a:extLst>
              <a:ext uri="{FF2B5EF4-FFF2-40B4-BE49-F238E27FC236}">
                <a16:creationId xmlns:a16="http://schemas.microsoft.com/office/drawing/2014/main" id="{8F5628E2-28B6-E962-8376-5166BE941011}"/>
              </a:ext>
            </a:extLst>
          </p:cNvPr>
          <p:cNvSpPr>
            <a:spLocks noGrp="1"/>
          </p:cNvSpPr>
          <p:nvPr>
            <p:ph type="body" sz="quarter" idx="20" hasCustomPrompt="1"/>
          </p:nvPr>
        </p:nvSpPr>
        <p:spPr>
          <a:xfrm>
            <a:off x="4160035" y="3110177"/>
            <a:ext cx="4156075" cy="690563"/>
          </a:xfrm>
        </p:spPr>
        <p:txBody>
          <a:bodyPr anchor="ctr"/>
          <a:lstStyle>
            <a:lvl1pPr marL="0" indent="0">
              <a:buNone/>
              <a:defRPr sz="3600" b="1">
                <a:solidFill>
                  <a:schemeClr val="bg1"/>
                </a:solidFill>
                <a:latin typeface="+mj-lt"/>
              </a:defRPr>
            </a:lvl1pPr>
          </a:lstStyle>
          <a:p>
            <a:pPr lvl="0"/>
            <a:r>
              <a:rPr lang="en-IT" dirty="0"/>
              <a:t>THIRD TITLE</a:t>
            </a:r>
          </a:p>
        </p:txBody>
      </p:sp>
      <p:sp>
        <p:nvSpPr>
          <p:cNvPr id="25" name="Text Placeholder 21">
            <a:extLst>
              <a:ext uri="{FF2B5EF4-FFF2-40B4-BE49-F238E27FC236}">
                <a16:creationId xmlns:a16="http://schemas.microsoft.com/office/drawing/2014/main" id="{02AB8092-D86A-E8A7-96C1-56DE8CE9281D}"/>
              </a:ext>
            </a:extLst>
          </p:cNvPr>
          <p:cNvSpPr>
            <a:spLocks noGrp="1"/>
          </p:cNvSpPr>
          <p:nvPr>
            <p:ph type="body" sz="quarter" idx="21" hasCustomPrompt="1"/>
          </p:nvPr>
        </p:nvSpPr>
        <p:spPr>
          <a:xfrm>
            <a:off x="4160035" y="4257278"/>
            <a:ext cx="4156075" cy="690563"/>
          </a:xfrm>
        </p:spPr>
        <p:txBody>
          <a:bodyPr anchor="ctr"/>
          <a:lstStyle>
            <a:lvl1pPr marL="0" indent="0">
              <a:buNone/>
              <a:defRPr sz="3600" b="1">
                <a:solidFill>
                  <a:schemeClr val="bg1"/>
                </a:solidFill>
                <a:latin typeface="+mj-lt"/>
              </a:defRPr>
            </a:lvl1pPr>
          </a:lstStyle>
          <a:p>
            <a:pPr lvl="0"/>
            <a:r>
              <a:rPr lang="en-IT" dirty="0"/>
              <a:t>FORTH TITLE</a:t>
            </a:r>
          </a:p>
        </p:txBody>
      </p:sp>
      <p:sp>
        <p:nvSpPr>
          <p:cNvPr id="26" name="Text Placeholder 21">
            <a:extLst>
              <a:ext uri="{FF2B5EF4-FFF2-40B4-BE49-F238E27FC236}">
                <a16:creationId xmlns:a16="http://schemas.microsoft.com/office/drawing/2014/main" id="{9D74BF4D-D60B-E2FD-88C3-0B163EAF96B2}"/>
              </a:ext>
            </a:extLst>
          </p:cNvPr>
          <p:cNvSpPr>
            <a:spLocks noGrp="1"/>
          </p:cNvSpPr>
          <p:nvPr>
            <p:ph type="body" sz="quarter" idx="22" hasCustomPrompt="1"/>
          </p:nvPr>
        </p:nvSpPr>
        <p:spPr>
          <a:xfrm>
            <a:off x="4160034" y="5404379"/>
            <a:ext cx="4156075" cy="690563"/>
          </a:xfrm>
        </p:spPr>
        <p:txBody>
          <a:bodyPr anchor="ctr"/>
          <a:lstStyle>
            <a:lvl1pPr marL="0" indent="0">
              <a:buNone/>
              <a:defRPr sz="3600" b="1">
                <a:solidFill>
                  <a:schemeClr val="bg1"/>
                </a:solidFill>
                <a:latin typeface="+mj-lt"/>
              </a:defRPr>
            </a:lvl1pPr>
          </a:lstStyle>
          <a:p>
            <a:pPr lvl="0"/>
            <a:r>
              <a:rPr lang="en-IT" dirty="0"/>
              <a:t>FIFTH TITLE</a:t>
            </a:r>
          </a:p>
        </p:txBody>
      </p:sp>
      <p:pic>
        <p:nvPicPr>
          <p:cNvPr id="28" name="Bild 7">
            <a:extLst>
              <a:ext uri="{FF2B5EF4-FFF2-40B4-BE49-F238E27FC236}">
                <a16:creationId xmlns:a16="http://schemas.microsoft.com/office/drawing/2014/main" id="{3B8F68DC-A152-5569-956C-475645C0A7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rot="10800000">
            <a:off x="9322130" y="2662092"/>
            <a:ext cx="3177767" cy="4635374"/>
          </a:xfrm>
          <a:prstGeom prst="rect">
            <a:avLst/>
          </a:prstGeom>
        </p:spPr>
      </p:pic>
    </p:spTree>
    <p:extLst>
      <p:ext uri="{BB962C8B-B14F-4D97-AF65-F5344CB8AC3E}">
        <p14:creationId xmlns:p14="http://schemas.microsoft.com/office/powerpoint/2010/main" val="7492479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chapter, image, light blu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E54ED303-1E6E-4E03-B946-7F2CB923C79B}"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7" name="Picture 6">
            <a:extLst>
              <a:ext uri="{FF2B5EF4-FFF2-40B4-BE49-F238E27FC236}">
                <a16:creationId xmlns:a16="http://schemas.microsoft.com/office/drawing/2014/main" id="{4DDD03FC-4AD1-34D7-7D85-3F4CD14A1CE6}"/>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1195098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E54ED303-1E6E-4E03-B946-7F2CB923C79B}"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86127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chapter, image, san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DD74A6E6-B806-4F0D-854C-F8CE401C5344}"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7" name="Picture 6">
            <a:extLst>
              <a:ext uri="{FF2B5EF4-FFF2-40B4-BE49-F238E27FC236}">
                <a16:creationId xmlns:a16="http://schemas.microsoft.com/office/drawing/2014/main" id="{DD9CD273-6D86-92E6-5997-4E1687934CEB}"/>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37349031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chapter, image, KTH blu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3C721933-531B-48DE-830C-CA1073994012}"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7" name="Picture 6">
            <a:extLst>
              <a:ext uri="{FF2B5EF4-FFF2-40B4-BE49-F238E27FC236}">
                <a16:creationId xmlns:a16="http://schemas.microsoft.com/office/drawing/2014/main" id="{58DF4DB7-A0B9-DFAD-4D95-69C873D1179F}"/>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chapter, image, navy blu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0E4479C3-515E-49E0-9E4D-0660406B5F44}"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7" name="Picture 6">
            <a:extLst>
              <a:ext uri="{FF2B5EF4-FFF2-40B4-BE49-F238E27FC236}">
                <a16:creationId xmlns:a16="http://schemas.microsoft.com/office/drawing/2014/main" id="{F923ACA5-5F88-D959-42A9-EB7C019C508B}"/>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en-US"/>
              <a:t>Click to edit Master title style</a:t>
            </a:r>
            <a:endParaRPr lang="sv-SE" dirty="0"/>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4788FBA7-67DE-4A94-B0D4-617BEE952687}" type="datetime1">
              <a:rPr lang="sv-SE" smtClean="0"/>
              <a:t>2025-03-04</a:t>
            </a:fld>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grpSp>
        <p:nvGrpSpPr>
          <p:cNvPr id="8" name="Group 7">
            <a:extLst>
              <a:ext uri="{FF2B5EF4-FFF2-40B4-BE49-F238E27FC236}">
                <a16:creationId xmlns:a16="http://schemas.microsoft.com/office/drawing/2014/main" id="{573F57AD-2EF2-F60D-91CF-D095B91AE3D3}"/>
              </a:ext>
            </a:extLst>
          </p:cNvPr>
          <p:cNvGrpSpPr/>
          <p:nvPr userDrawn="1"/>
        </p:nvGrpSpPr>
        <p:grpSpPr>
          <a:xfrm>
            <a:off x="152400" y="152399"/>
            <a:ext cx="775335" cy="822961"/>
            <a:chOff x="152400" y="152399"/>
            <a:chExt cx="775335" cy="822961"/>
          </a:xfrm>
        </p:grpSpPr>
        <p:sp>
          <p:nvSpPr>
            <p:cNvPr id="9" name="Rectangle 8">
              <a:extLst>
                <a:ext uri="{FF2B5EF4-FFF2-40B4-BE49-F238E27FC236}">
                  <a16:creationId xmlns:a16="http://schemas.microsoft.com/office/drawing/2014/main" id="{E0C7F765-7D03-5A09-BB61-F41A88DF638C}"/>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2">
              <a:extLst>
                <a:ext uri="{FF2B5EF4-FFF2-40B4-BE49-F238E27FC236}">
                  <a16:creationId xmlns:a16="http://schemas.microsoft.com/office/drawing/2014/main" id="{9FED50AD-40BC-0BEB-C756-85342B7D5DC2}"/>
                </a:ext>
              </a:extLst>
            </p:cNvPr>
            <p:cNvPicPr>
              <a:picLocks noChangeAspect="1" noChangeArrowheads="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487051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219CCC7F-790B-460C-963B-4C816C2A53C5}" type="datetime1">
              <a:rPr lang="sv-SE" smtClean="0"/>
              <a:t>2025-03-04</a:t>
            </a:fld>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grpSp>
        <p:nvGrpSpPr>
          <p:cNvPr id="2" name="Group 1">
            <a:extLst>
              <a:ext uri="{FF2B5EF4-FFF2-40B4-BE49-F238E27FC236}">
                <a16:creationId xmlns:a16="http://schemas.microsoft.com/office/drawing/2014/main" id="{C38FE487-C55E-002E-9897-F3E6C696B086}"/>
              </a:ext>
            </a:extLst>
          </p:cNvPr>
          <p:cNvGrpSpPr/>
          <p:nvPr userDrawn="1"/>
        </p:nvGrpSpPr>
        <p:grpSpPr>
          <a:xfrm>
            <a:off x="152400" y="152399"/>
            <a:ext cx="775335" cy="822961"/>
            <a:chOff x="152400" y="152399"/>
            <a:chExt cx="775335" cy="822961"/>
          </a:xfrm>
        </p:grpSpPr>
        <p:sp>
          <p:nvSpPr>
            <p:cNvPr id="11" name="Rectangle 10">
              <a:extLst>
                <a:ext uri="{FF2B5EF4-FFF2-40B4-BE49-F238E27FC236}">
                  <a16:creationId xmlns:a16="http://schemas.microsoft.com/office/drawing/2014/main" id="{5B9F6364-0DF8-7C03-264C-CA6881C49D79}"/>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2">
              <a:extLst>
                <a:ext uri="{FF2B5EF4-FFF2-40B4-BE49-F238E27FC236}">
                  <a16:creationId xmlns:a16="http://schemas.microsoft.com/office/drawing/2014/main" id="{A9C424D9-7989-A20F-A219-586713727762}"/>
                </a:ext>
              </a:extLst>
            </p:cNvPr>
            <p:cNvPicPr>
              <a:picLocks noChangeAspect="1" noChangeArrowheads="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97619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E1EADD0C-B974-4B46-881B-1E7E9C57EAB4}"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grpSp>
        <p:nvGrpSpPr>
          <p:cNvPr id="2" name="Group 1">
            <a:extLst>
              <a:ext uri="{FF2B5EF4-FFF2-40B4-BE49-F238E27FC236}">
                <a16:creationId xmlns:a16="http://schemas.microsoft.com/office/drawing/2014/main" id="{ACAAF2E5-0CD3-FE75-56A7-1B120A32BA8C}"/>
              </a:ext>
            </a:extLst>
          </p:cNvPr>
          <p:cNvGrpSpPr/>
          <p:nvPr userDrawn="1"/>
        </p:nvGrpSpPr>
        <p:grpSpPr>
          <a:xfrm>
            <a:off x="152400" y="152399"/>
            <a:ext cx="775335" cy="822961"/>
            <a:chOff x="152400" y="152399"/>
            <a:chExt cx="775335" cy="822961"/>
          </a:xfrm>
        </p:grpSpPr>
        <p:sp>
          <p:nvSpPr>
            <p:cNvPr id="9" name="Rectangle 8">
              <a:extLst>
                <a:ext uri="{FF2B5EF4-FFF2-40B4-BE49-F238E27FC236}">
                  <a16:creationId xmlns:a16="http://schemas.microsoft.com/office/drawing/2014/main" id="{F2E0B932-E12F-69AC-4944-FE8BECB92420}"/>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2">
              <a:extLst>
                <a:ext uri="{FF2B5EF4-FFF2-40B4-BE49-F238E27FC236}">
                  <a16:creationId xmlns:a16="http://schemas.microsoft.com/office/drawing/2014/main" id="{055F1354-2657-2EE2-F37C-F8A526BDB257}"/>
                </a:ext>
              </a:extLst>
            </p:cNvPr>
            <p:cNvPicPr>
              <a:picLocks noChangeAspect="1" noChangeArrowheads="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226858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omparison, light blue">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74CD5179-1482-4290-912F-F95B6475FE3D}"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grpSp>
        <p:nvGrpSpPr>
          <p:cNvPr id="2" name="Group 1">
            <a:extLst>
              <a:ext uri="{FF2B5EF4-FFF2-40B4-BE49-F238E27FC236}">
                <a16:creationId xmlns:a16="http://schemas.microsoft.com/office/drawing/2014/main" id="{6824D880-4BC4-EBA4-D889-6BC58EA49CFD}"/>
              </a:ext>
            </a:extLst>
          </p:cNvPr>
          <p:cNvGrpSpPr/>
          <p:nvPr userDrawn="1"/>
        </p:nvGrpSpPr>
        <p:grpSpPr>
          <a:xfrm>
            <a:off x="152400" y="152399"/>
            <a:ext cx="775335" cy="822961"/>
            <a:chOff x="152400" y="152399"/>
            <a:chExt cx="775335" cy="822961"/>
          </a:xfrm>
        </p:grpSpPr>
        <p:sp>
          <p:nvSpPr>
            <p:cNvPr id="6" name="Rectangle 5">
              <a:extLst>
                <a:ext uri="{FF2B5EF4-FFF2-40B4-BE49-F238E27FC236}">
                  <a16:creationId xmlns:a16="http://schemas.microsoft.com/office/drawing/2014/main" id="{2C30843E-3A4F-481F-BF89-DD2FA42750DE}"/>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Picture 2">
              <a:extLst>
                <a:ext uri="{FF2B5EF4-FFF2-40B4-BE49-F238E27FC236}">
                  <a16:creationId xmlns:a16="http://schemas.microsoft.com/office/drawing/2014/main" id="{768C8CFB-B6A1-0DE4-96C7-E976C1114CB0}"/>
                </a:ext>
              </a:extLst>
            </p:cNvPr>
            <p:cNvPicPr>
              <a:picLocks noChangeAspect="1" noChangeArrowheads="1"/>
            </p:cNvPicPr>
            <p:nvPr userDrawn="1"/>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794251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omparison, sand">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56CDEA15-BE77-4465-91DA-65BB36E907BC}"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grpSp>
        <p:nvGrpSpPr>
          <p:cNvPr id="2" name="Group 1">
            <a:extLst>
              <a:ext uri="{FF2B5EF4-FFF2-40B4-BE49-F238E27FC236}">
                <a16:creationId xmlns:a16="http://schemas.microsoft.com/office/drawing/2014/main" id="{D4A6BA53-4F4A-0FB6-DCC9-720C25223677}"/>
              </a:ext>
            </a:extLst>
          </p:cNvPr>
          <p:cNvGrpSpPr/>
          <p:nvPr userDrawn="1"/>
        </p:nvGrpSpPr>
        <p:grpSpPr>
          <a:xfrm>
            <a:off x="152400" y="152399"/>
            <a:ext cx="775335" cy="822961"/>
            <a:chOff x="152400" y="152399"/>
            <a:chExt cx="775335" cy="822961"/>
          </a:xfrm>
        </p:grpSpPr>
        <p:sp>
          <p:nvSpPr>
            <p:cNvPr id="6" name="Rectangle 5">
              <a:extLst>
                <a:ext uri="{FF2B5EF4-FFF2-40B4-BE49-F238E27FC236}">
                  <a16:creationId xmlns:a16="http://schemas.microsoft.com/office/drawing/2014/main" id="{B50F89BE-1C07-590F-48BD-A09B603216A8}"/>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2">
              <a:extLst>
                <a:ext uri="{FF2B5EF4-FFF2-40B4-BE49-F238E27FC236}">
                  <a16:creationId xmlns:a16="http://schemas.microsoft.com/office/drawing/2014/main" id="{6D396C27-2C1C-1160-AFB6-3324097E6A0A}"/>
                </a:ext>
              </a:extLst>
            </p:cNvPr>
            <p:cNvPicPr>
              <a:picLocks noChangeAspect="1" noChangeArrowheads="1"/>
            </p:cNvPicPr>
            <p:nvPr userDrawn="1"/>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69482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omparison, KTH blue">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229AFF43-3DC6-4131-AA3C-C4A61FB5AA20}"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grpSp>
        <p:nvGrpSpPr>
          <p:cNvPr id="2" name="Group 1">
            <a:extLst>
              <a:ext uri="{FF2B5EF4-FFF2-40B4-BE49-F238E27FC236}">
                <a16:creationId xmlns:a16="http://schemas.microsoft.com/office/drawing/2014/main" id="{A6C39F90-084C-D355-B492-B9295492A41C}"/>
              </a:ext>
            </a:extLst>
          </p:cNvPr>
          <p:cNvGrpSpPr/>
          <p:nvPr userDrawn="1"/>
        </p:nvGrpSpPr>
        <p:grpSpPr>
          <a:xfrm>
            <a:off x="152400" y="152399"/>
            <a:ext cx="775335" cy="822961"/>
            <a:chOff x="152400" y="152399"/>
            <a:chExt cx="775335" cy="822961"/>
          </a:xfrm>
        </p:grpSpPr>
        <p:sp>
          <p:nvSpPr>
            <p:cNvPr id="6" name="Rectangle 5">
              <a:extLst>
                <a:ext uri="{FF2B5EF4-FFF2-40B4-BE49-F238E27FC236}">
                  <a16:creationId xmlns:a16="http://schemas.microsoft.com/office/drawing/2014/main" id="{B2FEFABE-619D-8A88-BB40-879E23C52D21}"/>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2">
              <a:extLst>
                <a:ext uri="{FF2B5EF4-FFF2-40B4-BE49-F238E27FC236}">
                  <a16:creationId xmlns:a16="http://schemas.microsoft.com/office/drawing/2014/main" id="{7C60CB02-93BA-2B94-1153-364709A95D04}"/>
                </a:ext>
              </a:extLst>
            </p:cNvPr>
            <p:cNvPicPr>
              <a:picLocks noChangeAspect="1" noChangeArrowheads="1"/>
            </p:cNvPicPr>
            <p:nvPr userDrawn="1"/>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715672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Comparison, navy blue">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7BEE8C3-2FC9-4C21-B80C-3CB9A46AD15F}"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grpSp>
        <p:nvGrpSpPr>
          <p:cNvPr id="2" name="Group 1">
            <a:extLst>
              <a:ext uri="{FF2B5EF4-FFF2-40B4-BE49-F238E27FC236}">
                <a16:creationId xmlns:a16="http://schemas.microsoft.com/office/drawing/2014/main" id="{55A74C30-A5DE-980F-B81F-1432715D6360}"/>
              </a:ext>
            </a:extLst>
          </p:cNvPr>
          <p:cNvGrpSpPr/>
          <p:nvPr userDrawn="1"/>
        </p:nvGrpSpPr>
        <p:grpSpPr>
          <a:xfrm>
            <a:off x="152400" y="152399"/>
            <a:ext cx="775335" cy="822961"/>
            <a:chOff x="152400" y="152399"/>
            <a:chExt cx="775335" cy="822961"/>
          </a:xfrm>
        </p:grpSpPr>
        <p:sp>
          <p:nvSpPr>
            <p:cNvPr id="6" name="Rectangle 5">
              <a:extLst>
                <a:ext uri="{FF2B5EF4-FFF2-40B4-BE49-F238E27FC236}">
                  <a16:creationId xmlns:a16="http://schemas.microsoft.com/office/drawing/2014/main" id="{A67AC84F-FDF5-AA61-B33F-A4CAAE65FDC9}"/>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2">
              <a:extLst>
                <a:ext uri="{FF2B5EF4-FFF2-40B4-BE49-F238E27FC236}">
                  <a16:creationId xmlns:a16="http://schemas.microsoft.com/office/drawing/2014/main" id="{DAF2DA53-1A94-763F-A540-8A4EB51CA256}"/>
                </a:ext>
              </a:extLst>
            </p:cNvPr>
            <p:cNvPicPr>
              <a:picLocks noChangeAspect="1" noChangeArrowheads="1"/>
            </p:cNvPicPr>
            <p:nvPr userDrawn="1"/>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43097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3B3563A2-9CD9-4FFB-4072-1AE98552F2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86DF541F-2397-4AF0-B7BE-4116C3EADF82}"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7083762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mparison, green">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D84B8D1A-7A19-49BA-BD3F-EB8CB1F82013}"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grpSp>
        <p:nvGrpSpPr>
          <p:cNvPr id="2" name="Group 1">
            <a:extLst>
              <a:ext uri="{FF2B5EF4-FFF2-40B4-BE49-F238E27FC236}">
                <a16:creationId xmlns:a16="http://schemas.microsoft.com/office/drawing/2014/main" id="{6E2A234A-6863-CCDD-C07C-D2D97BABF9CF}"/>
              </a:ext>
            </a:extLst>
          </p:cNvPr>
          <p:cNvGrpSpPr/>
          <p:nvPr userDrawn="1"/>
        </p:nvGrpSpPr>
        <p:grpSpPr>
          <a:xfrm>
            <a:off x="152400" y="152399"/>
            <a:ext cx="775335" cy="822961"/>
            <a:chOff x="152400" y="152399"/>
            <a:chExt cx="775335" cy="822961"/>
          </a:xfrm>
        </p:grpSpPr>
        <p:sp>
          <p:nvSpPr>
            <p:cNvPr id="6" name="Rectangle 5">
              <a:extLst>
                <a:ext uri="{FF2B5EF4-FFF2-40B4-BE49-F238E27FC236}">
                  <a16:creationId xmlns:a16="http://schemas.microsoft.com/office/drawing/2014/main" id="{20388B7D-6E3C-C1D6-9C4C-8117F788B779}"/>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2">
              <a:extLst>
                <a:ext uri="{FF2B5EF4-FFF2-40B4-BE49-F238E27FC236}">
                  <a16:creationId xmlns:a16="http://schemas.microsoft.com/office/drawing/2014/main" id="{F6472A09-9DFF-0EB1-14B9-23792A31B05D}"/>
                </a:ext>
              </a:extLst>
            </p:cNvPr>
            <p:cNvPicPr>
              <a:picLocks noChangeAspect="1" noChangeArrowheads="1"/>
            </p:cNvPicPr>
            <p:nvPr userDrawn="1"/>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125025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omparison, teal">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8BFED4BB-0B4F-4176-A37A-CB32DDCF8ED1}"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grpSp>
        <p:nvGrpSpPr>
          <p:cNvPr id="2" name="Group 1">
            <a:extLst>
              <a:ext uri="{FF2B5EF4-FFF2-40B4-BE49-F238E27FC236}">
                <a16:creationId xmlns:a16="http://schemas.microsoft.com/office/drawing/2014/main" id="{41C54E42-7990-A0FB-4933-F37C4A807B7F}"/>
              </a:ext>
            </a:extLst>
          </p:cNvPr>
          <p:cNvGrpSpPr/>
          <p:nvPr userDrawn="1"/>
        </p:nvGrpSpPr>
        <p:grpSpPr>
          <a:xfrm>
            <a:off x="152400" y="152399"/>
            <a:ext cx="775335" cy="822961"/>
            <a:chOff x="152400" y="152399"/>
            <a:chExt cx="775335" cy="822961"/>
          </a:xfrm>
        </p:grpSpPr>
        <p:sp>
          <p:nvSpPr>
            <p:cNvPr id="6" name="Rectangle 5">
              <a:extLst>
                <a:ext uri="{FF2B5EF4-FFF2-40B4-BE49-F238E27FC236}">
                  <a16:creationId xmlns:a16="http://schemas.microsoft.com/office/drawing/2014/main" id="{26D8FB64-067F-123F-2EE0-10A50D9206CC}"/>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2">
              <a:extLst>
                <a:ext uri="{FF2B5EF4-FFF2-40B4-BE49-F238E27FC236}">
                  <a16:creationId xmlns:a16="http://schemas.microsoft.com/office/drawing/2014/main" id="{EC83A362-39F6-620C-4647-1E7D8CDD8819}"/>
                </a:ext>
              </a:extLst>
            </p:cNvPr>
            <p:cNvPicPr>
              <a:picLocks noChangeAspect="1" noChangeArrowheads="1"/>
            </p:cNvPicPr>
            <p:nvPr userDrawn="1"/>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062174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mparison, red">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D396AC6F-7873-4232-8882-E3ADA98955B1}"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grpSp>
        <p:nvGrpSpPr>
          <p:cNvPr id="2" name="Group 1">
            <a:extLst>
              <a:ext uri="{FF2B5EF4-FFF2-40B4-BE49-F238E27FC236}">
                <a16:creationId xmlns:a16="http://schemas.microsoft.com/office/drawing/2014/main" id="{034933CF-6BF3-E58D-6D0E-E11FFE302F77}"/>
              </a:ext>
            </a:extLst>
          </p:cNvPr>
          <p:cNvGrpSpPr/>
          <p:nvPr userDrawn="1"/>
        </p:nvGrpSpPr>
        <p:grpSpPr>
          <a:xfrm>
            <a:off x="152400" y="152399"/>
            <a:ext cx="775335" cy="822961"/>
            <a:chOff x="152400" y="152399"/>
            <a:chExt cx="775335" cy="822961"/>
          </a:xfrm>
        </p:grpSpPr>
        <p:sp>
          <p:nvSpPr>
            <p:cNvPr id="6" name="Rectangle 5">
              <a:extLst>
                <a:ext uri="{FF2B5EF4-FFF2-40B4-BE49-F238E27FC236}">
                  <a16:creationId xmlns:a16="http://schemas.microsoft.com/office/drawing/2014/main" id="{4E236B5F-EB48-1D6F-FCDA-C56D9A202253}"/>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2">
              <a:extLst>
                <a:ext uri="{FF2B5EF4-FFF2-40B4-BE49-F238E27FC236}">
                  <a16:creationId xmlns:a16="http://schemas.microsoft.com/office/drawing/2014/main" id="{0A521C53-7499-77A1-EBE9-AB2E2C3C4B59}"/>
                </a:ext>
              </a:extLst>
            </p:cNvPr>
            <p:cNvPicPr>
              <a:picLocks noChangeAspect="1" noChangeArrowheads="1"/>
            </p:cNvPicPr>
            <p:nvPr userDrawn="1"/>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78440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omparison, yellow">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09D5DB02-3343-4D40-811F-1BBA7C091F46}"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grpSp>
        <p:nvGrpSpPr>
          <p:cNvPr id="2" name="Group 1">
            <a:extLst>
              <a:ext uri="{FF2B5EF4-FFF2-40B4-BE49-F238E27FC236}">
                <a16:creationId xmlns:a16="http://schemas.microsoft.com/office/drawing/2014/main" id="{171AE432-C279-D859-35AB-205323F80CDD}"/>
              </a:ext>
            </a:extLst>
          </p:cNvPr>
          <p:cNvGrpSpPr/>
          <p:nvPr userDrawn="1"/>
        </p:nvGrpSpPr>
        <p:grpSpPr>
          <a:xfrm>
            <a:off x="152400" y="152399"/>
            <a:ext cx="775335" cy="822961"/>
            <a:chOff x="152400" y="152399"/>
            <a:chExt cx="775335" cy="822961"/>
          </a:xfrm>
        </p:grpSpPr>
        <p:sp>
          <p:nvSpPr>
            <p:cNvPr id="6" name="Rectangle 5">
              <a:extLst>
                <a:ext uri="{FF2B5EF4-FFF2-40B4-BE49-F238E27FC236}">
                  <a16:creationId xmlns:a16="http://schemas.microsoft.com/office/drawing/2014/main" id="{20A28C10-724D-1FDC-AA3F-4E5812706005}"/>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2">
              <a:extLst>
                <a:ext uri="{FF2B5EF4-FFF2-40B4-BE49-F238E27FC236}">
                  <a16:creationId xmlns:a16="http://schemas.microsoft.com/office/drawing/2014/main" id="{AE3A031C-AF2A-E43B-7B0A-9ECB6A9A7DD9}"/>
                </a:ext>
              </a:extLst>
            </p:cNvPr>
            <p:cNvPicPr>
              <a:picLocks noChangeAspect="1" noChangeArrowheads="1"/>
            </p:cNvPicPr>
            <p:nvPr userDrawn="1"/>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02592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8962CDA3-3110-4491-849B-0B4747FD4827}"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grpSp>
        <p:nvGrpSpPr>
          <p:cNvPr id="7" name="Group 6">
            <a:extLst>
              <a:ext uri="{FF2B5EF4-FFF2-40B4-BE49-F238E27FC236}">
                <a16:creationId xmlns:a16="http://schemas.microsoft.com/office/drawing/2014/main" id="{F1BEB75C-9C59-7443-F5F7-9568B784DD3E}"/>
              </a:ext>
            </a:extLst>
          </p:cNvPr>
          <p:cNvGrpSpPr/>
          <p:nvPr userDrawn="1"/>
        </p:nvGrpSpPr>
        <p:grpSpPr>
          <a:xfrm>
            <a:off x="152400" y="152399"/>
            <a:ext cx="775335" cy="822961"/>
            <a:chOff x="152400" y="152399"/>
            <a:chExt cx="775335" cy="822961"/>
          </a:xfrm>
        </p:grpSpPr>
        <p:sp>
          <p:nvSpPr>
            <p:cNvPr id="8" name="Rectangle 7">
              <a:extLst>
                <a:ext uri="{FF2B5EF4-FFF2-40B4-BE49-F238E27FC236}">
                  <a16:creationId xmlns:a16="http://schemas.microsoft.com/office/drawing/2014/main" id="{9625B4B9-9B73-21E8-EDD2-25906AE19CD9}"/>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2">
              <a:extLst>
                <a:ext uri="{FF2B5EF4-FFF2-40B4-BE49-F238E27FC236}">
                  <a16:creationId xmlns:a16="http://schemas.microsoft.com/office/drawing/2014/main" id="{B4BDFE9C-0198-C566-9C52-7ADCCF727E51}"/>
                </a:ext>
              </a:extLst>
            </p:cNvPr>
            <p:cNvPicPr>
              <a:picLocks noChangeAspect="1" noChangeArrowheads="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566691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A06AD10-9DA1-4D92-B681-0FC8D6167255}"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C16E4324-07E8-42F2-9E60-F03BC08DDA4A}"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7D39A687-D418-4626-BDD6-609786581EDA}"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12" name="Picture 11">
            <a:extLst>
              <a:ext uri="{FF2B5EF4-FFF2-40B4-BE49-F238E27FC236}">
                <a16:creationId xmlns:a16="http://schemas.microsoft.com/office/drawing/2014/main" id="{89657BE3-80BB-80C4-933C-EDC4EA3CD469}"/>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21219712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CD304D22-D8C9-42AE-8023-EC51624B427A}"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15" name="Picture 14">
            <a:extLst>
              <a:ext uri="{FF2B5EF4-FFF2-40B4-BE49-F238E27FC236}">
                <a16:creationId xmlns:a16="http://schemas.microsoft.com/office/drawing/2014/main" id="{E08A66FC-650A-B0CC-26BD-DA1661B5DC04}"/>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7029571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2EE9BC5-7572-4799-A900-D4F9F35E71BF}"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13" name="Picture 12">
            <a:extLst>
              <a:ext uri="{FF2B5EF4-FFF2-40B4-BE49-F238E27FC236}">
                <a16:creationId xmlns:a16="http://schemas.microsoft.com/office/drawing/2014/main" id="{231BA158-CE65-3B68-9BB6-8311FFD0BDA0}"/>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1735712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DD74A6E6-B806-4F0D-854C-F8CE401C5344}"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Tree>
    <p:extLst>
      <p:ext uri="{BB962C8B-B14F-4D97-AF65-F5344CB8AC3E}">
        <p14:creationId xmlns:p14="http://schemas.microsoft.com/office/powerpoint/2010/main" val="26919393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2AE74942-C379-433A-9A3C-B3AD7BB5143E}"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17" name="Picture 16">
            <a:extLst>
              <a:ext uri="{FF2B5EF4-FFF2-40B4-BE49-F238E27FC236}">
                <a16:creationId xmlns:a16="http://schemas.microsoft.com/office/drawing/2014/main" id="{BDAF55F0-E33C-183A-23D3-72BE9989CD66}"/>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14483866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F0A896D2-B922-4EAE-BC30-4EEBDE0F3A3B}" type="datetime1">
              <a:rPr lang="sv-SE" smtClean="0"/>
              <a:t>2025-03-04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9" name="Picture 8">
            <a:extLst>
              <a:ext uri="{FF2B5EF4-FFF2-40B4-BE49-F238E27FC236}">
                <a16:creationId xmlns:a16="http://schemas.microsoft.com/office/drawing/2014/main" id="{8BE42F76-C2B4-F5EB-1D13-FF692276603B}"/>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401277071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09A248BA-775B-4CD5-AC1A-4A253D9F0911}" type="datetime1">
              <a:rPr lang="sv-SE" smtClean="0"/>
              <a:t>2025-03-04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pic>
        <p:nvPicPr>
          <p:cNvPr id="10" name="Picture 9">
            <a:extLst>
              <a:ext uri="{FF2B5EF4-FFF2-40B4-BE49-F238E27FC236}">
                <a16:creationId xmlns:a16="http://schemas.microsoft.com/office/drawing/2014/main" id="{4D33F4C7-37EA-6B37-DDF3-9E098A965F63}"/>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42851493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06205FC1-2F87-493B-9CC8-288034EFF8BA}" type="datetime1">
              <a:rPr lang="sv-SE" smtClean="0"/>
              <a:t>2025-03-04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pic>
        <p:nvPicPr>
          <p:cNvPr id="10" name="Picture 9">
            <a:extLst>
              <a:ext uri="{FF2B5EF4-FFF2-40B4-BE49-F238E27FC236}">
                <a16:creationId xmlns:a16="http://schemas.microsoft.com/office/drawing/2014/main" id="{FD0181A7-7422-A589-0BD7-AE06CB9415C1}"/>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Headline only, light blu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04CEBDF1-018D-40E0-B3C7-88A849A930AB}" type="datetime1">
              <a:rPr lang="sv-SE" smtClean="0"/>
              <a:t>2025-03-04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pic>
        <p:nvPicPr>
          <p:cNvPr id="10" name="Picture 9">
            <a:extLst>
              <a:ext uri="{FF2B5EF4-FFF2-40B4-BE49-F238E27FC236}">
                <a16:creationId xmlns:a16="http://schemas.microsoft.com/office/drawing/2014/main" id="{15371BD7-460C-336E-D468-692BBCAB7B5F}"/>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37768790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Headline only, san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704A6738-F240-4FA9-BF65-9E021A50FF37}" type="datetime1">
              <a:rPr lang="sv-SE" smtClean="0"/>
              <a:t>2025-03-04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pic>
        <p:nvPicPr>
          <p:cNvPr id="10" name="Picture 9">
            <a:extLst>
              <a:ext uri="{FF2B5EF4-FFF2-40B4-BE49-F238E27FC236}">
                <a16:creationId xmlns:a16="http://schemas.microsoft.com/office/drawing/2014/main" id="{6800A507-3EC4-E97A-F64F-BAF8416E571B}"/>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22931527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a:t>Click to edit Master title style</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D3B8258F-B107-478F-8034-663D6612D7CE}" type="datetime1">
              <a:rPr lang="sv-SE" smtClean="0"/>
              <a:t>2025-03-04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Picture 8">
            <a:extLst>
              <a:ext uri="{FF2B5EF4-FFF2-40B4-BE49-F238E27FC236}">
                <a16:creationId xmlns:a16="http://schemas.microsoft.com/office/drawing/2014/main" id="{981841C0-DC85-27D3-1913-C1BA33BB91CA}"/>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12833364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Logo">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6643D3D4-FA39-4D96-A0AD-A4E699468D35}" type="datetime1">
              <a:rPr lang="sv-SE" smtClean="0"/>
              <a:t>2025-03-04</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pic>
        <p:nvPicPr>
          <p:cNvPr id="14" name="Picture 13">
            <a:extLst>
              <a:ext uri="{FF2B5EF4-FFF2-40B4-BE49-F238E27FC236}">
                <a16:creationId xmlns:a16="http://schemas.microsoft.com/office/drawing/2014/main" id="{FC722415-4D7B-5773-7642-77C0DC891082}"/>
              </a:ext>
            </a:extLst>
          </p:cNvPr>
          <p:cNvPicPr>
            <a:picLocks noChangeAspect="1"/>
          </p:cNvPicPr>
          <p:nvPr userDrawn="1"/>
        </p:nvPicPr>
        <p:blipFill>
          <a:blip r:embed="rId8"/>
          <a:stretch>
            <a:fillRect/>
          </a:stretch>
        </p:blipFill>
        <p:spPr>
          <a:xfrm>
            <a:off x="179587" y="160435"/>
            <a:ext cx="771525" cy="81915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Logo, navy blue">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2B864D2A-E2F1-4EFB-AC58-1147B357A473}" type="datetime1">
              <a:rPr lang="sv-SE" smtClean="0"/>
              <a:t>2025-03-04</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pic>
        <p:nvPicPr>
          <p:cNvPr id="11" name="Picture 10">
            <a:extLst>
              <a:ext uri="{FF2B5EF4-FFF2-40B4-BE49-F238E27FC236}">
                <a16:creationId xmlns:a16="http://schemas.microsoft.com/office/drawing/2014/main" id="{573C8394-DDB6-C626-D535-63A6115D0A27}"/>
              </a:ext>
            </a:extLst>
          </p:cNvPr>
          <p:cNvPicPr>
            <a:picLocks noChangeAspect="1"/>
          </p:cNvPicPr>
          <p:nvPr userDrawn="1"/>
        </p:nvPicPr>
        <p:blipFill>
          <a:blip r:embed="rId8"/>
          <a:stretch>
            <a:fillRect/>
          </a:stretch>
        </p:blipFill>
        <p:spPr>
          <a:xfrm>
            <a:off x="179587" y="160435"/>
            <a:ext cx="771525" cy="81915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8E9BC840-9ADD-4406-9480-3C08EC1654FA}" type="datetime1">
              <a:rPr lang="sv-SE" smtClean="0"/>
              <a:t>2025-03-04</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dirty="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dirty="0">
                <a:solidFill>
                  <a:schemeClr val="tx2"/>
                </a:solidFill>
              </a:rPr>
              <a:t>Slide templates</a:t>
            </a:r>
          </a:p>
          <a:p>
            <a:pPr>
              <a:spcAft>
                <a:spcPts val="600"/>
              </a:spcAft>
            </a:pPr>
            <a:r>
              <a:rPr lang="en-US" sz="800" noProof="0" dirty="0"/>
              <a:t>Click on </a:t>
            </a:r>
            <a:r>
              <a:rPr lang="en-US" sz="800" i="1" noProof="0" dirty="0"/>
              <a:t>New slide</a:t>
            </a:r>
            <a:r>
              <a:rPr lang="en-US" sz="800" noProof="0" dirty="0"/>
              <a:t> to see the templates various template slide. Choose one to suite </a:t>
            </a:r>
            <a:br>
              <a:rPr lang="en-US" sz="800" noProof="0" dirty="0"/>
            </a:br>
            <a:r>
              <a:rPr lang="en-US" sz="800" noProof="0" dirty="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dirty="0">
                <a:solidFill>
                  <a:schemeClr val="tx2"/>
                </a:solidFill>
              </a:rPr>
              <a:t>Layout</a:t>
            </a:r>
          </a:p>
          <a:p>
            <a:pPr>
              <a:spcAft>
                <a:spcPts val="600"/>
              </a:spcAft>
            </a:pPr>
            <a:r>
              <a:rPr lang="en-US" sz="800" noProof="0" dirty="0"/>
              <a:t>If you’d like to change slide template on an existing slide, click on </a:t>
            </a:r>
            <a:r>
              <a:rPr lang="en-US" sz="800" i="1" noProof="0" dirty="0"/>
              <a:t>Layout</a:t>
            </a:r>
            <a:r>
              <a:rPr lang="en-US" sz="800" noProof="0" dirty="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dirty="0">
                <a:solidFill>
                  <a:schemeClr val="tx2"/>
                </a:solidFill>
              </a:rPr>
              <a:t>Reset</a:t>
            </a:r>
          </a:p>
          <a:p>
            <a:pPr>
              <a:spcAft>
                <a:spcPts val="600"/>
              </a:spcAft>
            </a:pPr>
            <a:r>
              <a:rPr lang="en-US" sz="800" noProof="0" dirty="0"/>
              <a:t>Reset a slide to the slide templates design by </a:t>
            </a:r>
            <a:br>
              <a:rPr lang="en-US" sz="800" noProof="0" dirty="0"/>
            </a:br>
            <a:r>
              <a:rPr lang="en-US" sz="800" noProof="0" dirty="0"/>
              <a:t>clicking on </a:t>
            </a:r>
            <a:r>
              <a:rPr lang="en-US" sz="800" i="1" noProof="0" dirty="0"/>
              <a:t>Reset</a:t>
            </a:r>
            <a:r>
              <a:rPr lang="en-US" sz="800" noProof="0" dirty="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Colors</a:t>
            </a:r>
          </a:p>
          <a:p>
            <a:pPr>
              <a:spcAft>
                <a:spcPts val="600"/>
              </a:spcAft>
            </a:pPr>
            <a:r>
              <a:rPr lang="en-US" sz="800" noProof="0" dirty="0"/>
              <a:t>This template is programmed with the KTH color palette. The correct colors are the in top row under </a:t>
            </a:r>
            <a:r>
              <a:rPr lang="en-US" sz="800" i="1" noProof="0" dirty="0"/>
              <a:t>Theme Colors</a:t>
            </a:r>
            <a:r>
              <a:rPr lang="en-US" sz="800" noProof="0" dirty="0"/>
              <a:t> and all colors under </a:t>
            </a:r>
            <a:r>
              <a:rPr lang="en-US" sz="800" i="1" noProof="0" dirty="0"/>
              <a:t>Custom Colors</a:t>
            </a:r>
            <a:r>
              <a:rPr lang="en-US" sz="800" noProof="0" dirty="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dirty="0">
                <a:solidFill>
                  <a:srgbClr val="F9535C"/>
                </a:solidFill>
              </a:rPr>
              <a:t>Do </a:t>
            </a:r>
            <a:r>
              <a:rPr lang="en-US" sz="500" u="sng" noProof="0" dirty="0">
                <a:solidFill>
                  <a:srgbClr val="F9535C"/>
                </a:solidFill>
              </a:rPr>
              <a:t>NOT</a:t>
            </a:r>
            <a:r>
              <a:rPr lang="en-US" sz="500" noProof="0" dirty="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Change the image crop</a:t>
            </a:r>
          </a:p>
          <a:p>
            <a:pPr>
              <a:spcAft>
                <a:spcPts val="600"/>
              </a:spcAft>
            </a:pPr>
            <a:r>
              <a:rPr lang="en-US" sz="800" noProof="0" dirty="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dirty="0"/>
              <a:t>Select the image and go to </a:t>
            </a:r>
            <a:br>
              <a:rPr lang="en-US" sz="800" noProof="0" dirty="0"/>
            </a:br>
            <a:r>
              <a:rPr lang="en-US" sz="800" noProof="0" dirty="0"/>
              <a:t>the </a:t>
            </a:r>
            <a:r>
              <a:rPr lang="en-US" sz="800" i="1" noProof="0" dirty="0"/>
              <a:t>Picture Format </a:t>
            </a:r>
            <a:r>
              <a:rPr lang="en-US" sz="800" noProof="0" dirty="0"/>
              <a:t>tab. </a:t>
            </a:r>
          </a:p>
          <a:p>
            <a:pPr marL="120600" indent="-120600">
              <a:spcAft>
                <a:spcPts val="600"/>
              </a:spcAft>
              <a:buClr>
                <a:schemeClr val="accent1"/>
              </a:buClr>
              <a:buFont typeface="+mj-lt"/>
              <a:buAutoNum type="arabicPeriod"/>
            </a:pPr>
            <a:r>
              <a:rPr lang="en-US" sz="800" noProof="0" dirty="0"/>
              <a:t>Choose </a:t>
            </a:r>
            <a:r>
              <a:rPr lang="en-US" sz="800" i="1" noProof="0" dirty="0"/>
              <a:t>Crop</a:t>
            </a:r>
            <a:r>
              <a:rPr lang="en-US" sz="800" noProof="0" dirty="0"/>
              <a:t>. Now, the entire image is visible, the cropped out parts are darker. </a:t>
            </a:r>
          </a:p>
          <a:p>
            <a:pPr marL="120600" indent="-120600">
              <a:spcAft>
                <a:spcPts val="600"/>
              </a:spcAft>
              <a:buClr>
                <a:schemeClr val="accent1"/>
              </a:buClr>
              <a:buFont typeface="+mj-lt"/>
              <a:buAutoNum type="arabicPeriod"/>
            </a:pPr>
            <a:r>
              <a:rPr lang="en-US" sz="800" noProof="0" dirty="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dirty="0">
                <a:solidFill>
                  <a:schemeClr val="tx2"/>
                </a:solidFill>
              </a:rPr>
              <a:t>Edit image background</a:t>
            </a:r>
          </a:p>
          <a:p>
            <a:pPr marL="120600" indent="-120600">
              <a:spcAft>
                <a:spcPts val="600"/>
              </a:spcAft>
              <a:buClr>
                <a:schemeClr val="accent1"/>
              </a:buClr>
              <a:buAutoNum type="arabicPeriod"/>
            </a:pPr>
            <a:r>
              <a:rPr lang="en-US" sz="800" noProof="0" dirty="0"/>
              <a:t>Select </a:t>
            </a:r>
            <a:r>
              <a:rPr lang="en-US" sz="800" i="1" noProof="0" dirty="0"/>
              <a:t>Design</a:t>
            </a:r>
            <a:r>
              <a:rPr lang="en-US" sz="800" noProof="0" dirty="0"/>
              <a:t> &gt; </a:t>
            </a:r>
            <a:r>
              <a:rPr lang="en-US" sz="800" i="1" noProof="0" dirty="0"/>
              <a:t>Format Background</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Format Background pane</a:t>
            </a:r>
            <a:r>
              <a:rPr lang="en-US" sz="800" noProof="0" dirty="0"/>
              <a:t>, select </a:t>
            </a:r>
            <a:r>
              <a:rPr lang="en-US" sz="800" i="1" noProof="0" dirty="0"/>
              <a:t>Picture or texture fill</a:t>
            </a:r>
            <a:r>
              <a:rPr lang="en-US" sz="800" noProof="0" dirty="0"/>
              <a:t>.</a:t>
            </a:r>
          </a:p>
          <a:p>
            <a:pPr marL="120600" indent="-120600">
              <a:spcAft>
                <a:spcPts val="600"/>
              </a:spcAft>
              <a:buClr>
                <a:schemeClr val="accent1"/>
              </a:buClr>
              <a:buAutoNum type="arabicPeriod"/>
            </a:pPr>
            <a:r>
              <a:rPr lang="en-US" sz="800" noProof="0" dirty="0"/>
              <a:t>Select </a:t>
            </a:r>
            <a:r>
              <a:rPr lang="en-US" sz="800" i="1" noProof="0" dirty="0"/>
              <a:t>File</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Insert Picture</a:t>
            </a:r>
            <a:r>
              <a:rPr lang="en-US" sz="800" noProof="0" dirty="0"/>
              <a:t> dialog box, choose the picture </a:t>
            </a:r>
            <a:br>
              <a:rPr lang="en-US" sz="800" noProof="0" dirty="0"/>
            </a:br>
            <a:r>
              <a:rPr lang="en-US" sz="800" noProof="0" dirty="0"/>
              <a:t>you want to use and then select </a:t>
            </a:r>
            <a:r>
              <a:rPr lang="en-US" sz="800" i="1" noProof="0" dirty="0"/>
              <a:t>Insert</a:t>
            </a:r>
            <a:r>
              <a:rPr lang="en-US" sz="800" noProof="0" dirty="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dirty="0">
                <a:solidFill>
                  <a:schemeClr val="tx2"/>
                </a:solidFill>
              </a:rPr>
              <a:t>Header and footer</a:t>
            </a:r>
          </a:p>
          <a:p>
            <a:pPr>
              <a:spcAft>
                <a:spcPts val="600"/>
              </a:spcAft>
            </a:pPr>
            <a:r>
              <a:rPr lang="en-US" sz="800" noProof="0" dirty="0"/>
              <a:t>Insert header/footer, </a:t>
            </a:r>
            <a:br>
              <a:rPr lang="en-US" sz="800" noProof="0" dirty="0"/>
            </a:br>
            <a:r>
              <a:rPr lang="en-US" sz="800" noProof="0" dirty="0"/>
              <a:t>date and page numbers:</a:t>
            </a:r>
          </a:p>
          <a:p>
            <a:pPr marL="120600" indent="-120600">
              <a:spcAft>
                <a:spcPts val="600"/>
              </a:spcAft>
              <a:buClr>
                <a:schemeClr val="accent1"/>
              </a:buClr>
              <a:buFont typeface="+mj-lt"/>
              <a:buAutoNum type="arabicPeriod"/>
            </a:pPr>
            <a:r>
              <a:rPr lang="en-US" sz="800" noProof="0" dirty="0"/>
              <a:t>On the </a:t>
            </a:r>
            <a:r>
              <a:rPr lang="en-US" sz="800" i="1" noProof="0" dirty="0"/>
              <a:t>Insert</a:t>
            </a:r>
            <a:r>
              <a:rPr lang="en-US" sz="800" noProof="0" dirty="0"/>
              <a:t> tab, </a:t>
            </a:r>
            <a:br>
              <a:rPr lang="en-US" sz="800" noProof="0" dirty="0"/>
            </a:br>
            <a:r>
              <a:rPr lang="en-US" sz="800" noProof="0" dirty="0"/>
              <a:t>click </a:t>
            </a:r>
            <a:r>
              <a:rPr lang="en-US" sz="800" i="1" noProof="0" dirty="0"/>
              <a:t>Header &amp; Footer</a:t>
            </a:r>
            <a:r>
              <a:rPr lang="en-US" sz="800" noProof="0" dirty="0"/>
              <a:t>.</a:t>
            </a:r>
          </a:p>
          <a:p>
            <a:pPr marL="120600" indent="-120600">
              <a:spcAft>
                <a:spcPts val="600"/>
              </a:spcAft>
              <a:buClr>
                <a:schemeClr val="accent1"/>
              </a:buClr>
              <a:buFont typeface="+mj-lt"/>
              <a:buAutoNum type="arabicPeriod"/>
            </a:pPr>
            <a:r>
              <a:rPr lang="en-US" sz="800" noProof="0" dirty="0"/>
              <a:t>In the Header and Footer box, on the Slide tab, select the information you want.</a:t>
            </a:r>
          </a:p>
          <a:p>
            <a:pPr marL="120600" indent="-120600">
              <a:spcAft>
                <a:spcPts val="600"/>
              </a:spcAft>
              <a:buClr>
                <a:schemeClr val="accent1"/>
              </a:buClr>
              <a:buFont typeface="+mj-lt"/>
              <a:buAutoNum type="arabicPeriod"/>
            </a:pPr>
            <a:r>
              <a:rPr lang="en-US" sz="800" noProof="0" dirty="0"/>
              <a:t>Click </a:t>
            </a:r>
            <a:r>
              <a:rPr lang="en-US" sz="800" i="1" noProof="0" dirty="0"/>
              <a:t>Apply to All</a:t>
            </a:r>
            <a:r>
              <a:rPr lang="en-US" sz="800" noProof="0" dirty="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06F6A17D-4506-2488-206D-6767595634EA}"/>
              </a:ext>
            </a:extLst>
          </p:cNvPr>
          <p:cNvPicPr>
            <a:picLocks noChangeAspect="1"/>
          </p:cNvPicPr>
          <p:nvPr userDrawn="1"/>
        </p:nvPicPr>
        <p:blipFill>
          <a:blip r:embed="rId10"/>
          <a:stretch>
            <a:fillRect/>
          </a:stretch>
        </p:blipFill>
        <p:spPr>
          <a:xfrm>
            <a:off x="179587" y="160435"/>
            <a:ext cx="771525" cy="819150"/>
          </a:xfrm>
          <a:prstGeom prst="rect">
            <a:avLst/>
          </a:prstGeom>
        </p:spPr>
      </p:pic>
    </p:spTree>
    <p:extLst>
      <p:ext uri="{BB962C8B-B14F-4D97-AF65-F5344CB8AC3E}">
        <p14:creationId xmlns:p14="http://schemas.microsoft.com/office/powerpoint/2010/main" val="2722724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id="{2A6CC77B-C027-6CAF-7D4C-2E3A15A5169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42349CD4-D974-4783-BFDE-DDE5D312B151}"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6701034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5CB8FA4A-F386-41C0-AFEF-0A37D9BD9121}" type="datetime1">
              <a:rPr lang="sv-SE" smtClean="0"/>
              <a:t>2025-03-04</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dirty="0"/>
              <a:t>Selecting an object in the file.</a:t>
            </a:r>
          </a:p>
          <a:p>
            <a:pPr marL="228600" indent="-228600">
              <a:spcAft>
                <a:spcPts val="600"/>
              </a:spcAft>
              <a:buClr>
                <a:schemeClr val="accent1"/>
              </a:buClr>
              <a:buFont typeface="+mj-lt"/>
              <a:buAutoNum type="arabicPeriod"/>
            </a:pPr>
            <a:r>
              <a:rPr lang="en-US" sz="1200" dirty="0"/>
              <a:t>Choosing the "Format" tab that appears on the right side of the ribbon.</a:t>
            </a:r>
          </a:p>
          <a:p>
            <a:pPr marL="228600" indent="-228600">
              <a:spcAft>
                <a:spcPts val="600"/>
              </a:spcAft>
              <a:buClr>
                <a:schemeClr val="accent1"/>
              </a:buClr>
              <a:buFont typeface="+mj-lt"/>
              <a:buAutoNum type="arabicPeriod"/>
            </a:pPr>
            <a:r>
              <a:rPr lang="en-US" sz="1200" dirty="0"/>
              <a:t>Selecting "Selection Pane" in the "Arrange" group.</a:t>
            </a:r>
          </a:p>
          <a:p>
            <a:pPr marL="228600" indent="-228600">
              <a:spcAft>
                <a:spcPts val="600"/>
              </a:spcAft>
              <a:buClr>
                <a:schemeClr val="accent1"/>
              </a:buClr>
              <a:buFont typeface="+mj-lt"/>
              <a:buAutoNum type="arabicPeriod"/>
            </a:pPr>
            <a:r>
              <a:rPr lang="en-US" sz="1200" dirty="0"/>
              <a:t>Selecting one or more objects in the list.</a:t>
            </a:r>
          </a:p>
          <a:p>
            <a:pPr marL="228600" indent="-228600">
              <a:spcAft>
                <a:spcPts val="600"/>
              </a:spcAft>
              <a:buClr>
                <a:schemeClr val="accent1"/>
              </a:buClr>
              <a:buFont typeface="+mj-lt"/>
              <a:buAutoNum type="arabicPeriod"/>
            </a:pPr>
            <a:r>
              <a:rPr lang="en-US" sz="1200" dirty="0"/>
              <a:t>Dragging the selection upward or downward, or clicking the "Up" button.</a:t>
            </a:r>
          </a:p>
          <a:p>
            <a:pPr marL="228600" indent="-228600">
              <a:spcAft>
                <a:spcPts val="600"/>
              </a:spcAft>
              <a:buClr>
                <a:schemeClr val="accent1"/>
              </a:buClr>
              <a:buFont typeface="+mj-lt"/>
              <a:buAutoNum type="arabicPeriod"/>
            </a:pPr>
            <a:r>
              <a:rPr lang="en-US" sz="1200" dirty="0"/>
              <a:t>Dragging the objects until they have the desired order. This will not affect the layout on the page, only the order in which they are read by screen readers.</a:t>
            </a:r>
          </a:p>
        </p:txBody>
      </p:sp>
      <p:pic>
        <p:nvPicPr>
          <p:cNvPr id="10" name="Picture 9">
            <a:extLst>
              <a:ext uri="{FF2B5EF4-FFF2-40B4-BE49-F238E27FC236}">
                <a16:creationId xmlns:a16="http://schemas.microsoft.com/office/drawing/2014/main" id="{CAC30DF5-6A45-9131-5ADC-F4DC7055CECA}"/>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4607403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BF4B9B6D-9093-4C7C-9A8B-75519C422455}" type="datetime1">
              <a:rPr lang="sv-SE" smtClean="0"/>
              <a:t>2025-03-04</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rPr>
              <a:t>You can control the reading order by:</a:t>
            </a:r>
          </a:p>
          <a:p>
            <a:pPr marL="228600" indent="-228600">
              <a:spcAft>
                <a:spcPts val="600"/>
              </a:spcAft>
              <a:buClr>
                <a:schemeClr val="accent1"/>
              </a:buClr>
              <a:buFont typeface="+mj-lt"/>
              <a:buAutoNum type="arabicPeriod"/>
            </a:pPr>
            <a:r>
              <a:rPr lang="en-US" sz="1200" dirty="0"/>
              <a:t>On the </a:t>
            </a:r>
            <a:r>
              <a:rPr lang="en-US" sz="1200" i="1" dirty="0"/>
              <a:t>Home</a:t>
            </a:r>
            <a:r>
              <a:rPr lang="en-US" sz="1200" dirty="0"/>
              <a:t> tab, select </a:t>
            </a:r>
            <a:r>
              <a:rPr lang="en-US" sz="1200" i="1" dirty="0"/>
              <a:t>Arrange</a:t>
            </a:r>
          </a:p>
          <a:p>
            <a:pPr marL="228600" indent="-228600">
              <a:spcAft>
                <a:spcPts val="600"/>
              </a:spcAft>
              <a:buClr>
                <a:schemeClr val="accent1"/>
              </a:buClr>
              <a:buFont typeface="+mj-lt"/>
              <a:buAutoNum type="arabicPeriod"/>
            </a:pPr>
            <a:r>
              <a:rPr lang="en-US" sz="1200" dirty="0"/>
              <a:t>From the </a:t>
            </a:r>
            <a:r>
              <a:rPr lang="en-US" sz="1200" i="1" dirty="0"/>
              <a:t>Arrange </a:t>
            </a:r>
            <a:r>
              <a:rPr lang="en-US" sz="1200" dirty="0"/>
              <a:t>menu, choose "Selection Pane.“</a:t>
            </a:r>
          </a:p>
          <a:p>
            <a:pPr marL="228600" indent="-228600">
              <a:spcAft>
                <a:spcPts val="600"/>
              </a:spcAft>
              <a:buClr>
                <a:schemeClr val="accent1"/>
              </a:buClr>
              <a:buFont typeface="+mj-lt"/>
              <a:buAutoNum type="arabicPeriod"/>
            </a:pPr>
            <a:r>
              <a:rPr lang="en-US" sz="1200" dirty="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365 or Office 2019.</a:t>
            </a:r>
          </a:p>
        </p:txBody>
      </p:sp>
      <p:pic>
        <p:nvPicPr>
          <p:cNvPr id="10" name="Picture 9">
            <a:extLst>
              <a:ext uri="{FF2B5EF4-FFF2-40B4-BE49-F238E27FC236}">
                <a16:creationId xmlns:a16="http://schemas.microsoft.com/office/drawing/2014/main" id="{D22905BF-79BA-0C4B-EB69-D2E01C34A0E3}"/>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788371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3C721933-531B-48DE-830C-CA1073994012}"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78018367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2.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1DBC0476-11EA-4016-87B9-75A9626DAA60}" type="datetime1">
              <a:rPr lang="sv-SE" smtClean="0"/>
              <a:t>2025-03-04</a:t>
            </a:fld>
            <a:endParaRPr lang="sv-SE" dirty="0"/>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endParaRPr lang="sv-SE" dirty="0"/>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dirty="0"/>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83" cstate="print">
            <a:extLst>
              <a:ext uri="{28A0092B-C50C-407E-A947-70E740481C1C}">
                <a14:useLocalDpi xmlns:a14="http://schemas.microsoft.com/office/drawing/2010/main"/>
              </a:ext>
              <a:ext uri="{96DAC541-7B7A-43D3-8B79-37D633B846F1}">
                <asvg:svgBlip xmlns:asvg="http://schemas.microsoft.com/office/drawing/2016/SVG/main" r:embed="rId84"/>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216750155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670" r:id="rId49"/>
    <p:sldLayoutId id="2147483671" r:id="rId50"/>
    <p:sldLayoutId id="2147483672" r:id="rId51"/>
    <p:sldLayoutId id="2147483673" r:id="rId52"/>
    <p:sldLayoutId id="2147483652" r:id="rId53"/>
    <p:sldLayoutId id="2147483653" r:id="rId54"/>
    <p:sldLayoutId id="2147483656" r:id="rId55"/>
    <p:sldLayoutId id="2147483657" r:id="rId56"/>
    <p:sldLayoutId id="2147483663" r:id="rId57"/>
    <p:sldLayoutId id="2147483694" r:id="rId58"/>
    <p:sldLayoutId id="2147483693" r:id="rId59"/>
    <p:sldLayoutId id="2147483684" r:id="rId60"/>
    <p:sldLayoutId id="2147483683" r:id="rId61"/>
    <p:sldLayoutId id="2147483681" r:id="rId62"/>
    <p:sldLayoutId id="2147483682" r:id="rId63"/>
    <p:sldLayoutId id="2147483676" r:id="rId64"/>
    <p:sldLayoutId id="2147483677" r:id="rId65"/>
    <p:sldLayoutId id="2147483678" r:id="rId66"/>
    <p:sldLayoutId id="2147483654" r:id="rId67"/>
    <p:sldLayoutId id="2147483668" r:id="rId68"/>
    <p:sldLayoutId id="2147483667" r:id="rId69"/>
    <p:sldLayoutId id="2147483669" r:id="rId70"/>
    <p:sldLayoutId id="2147483666" r:id="rId71"/>
    <p:sldLayoutId id="2147483689" r:id="rId72"/>
    <p:sldLayoutId id="2147483690" r:id="rId73"/>
    <p:sldLayoutId id="2147483691" r:id="rId74"/>
    <p:sldLayoutId id="2147483692" r:id="rId75"/>
    <p:sldLayoutId id="2147483697" r:id="rId76"/>
    <p:sldLayoutId id="2147483664" r:id="rId77"/>
    <p:sldLayoutId id="2147483695" r:id="rId78"/>
    <p:sldLayoutId id="2147483658" r:id="rId79"/>
    <p:sldLayoutId id="2147483674" r:id="rId80"/>
    <p:sldLayoutId id="2147483675" r:id="rId81"/>
  </p:sldLayoutIdLst>
  <p:hf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378">
          <p15:clr>
            <a:srgbClr val="F26B43"/>
          </p15:clr>
        </p15:guide>
        <p15:guide id="4" pos="1343">
          <p15:clr>
            <a:srgbClr val="F26B43"/>
          </p15:clr>
        </p15:guide>
        <p15:guide id="5" pos="1570">
          <p15:clr>
            <a:srgbClr val="F26B43"/>
          </p15:clr>
        </p15:guide>
        <p15:guide id="6" pos="2535">
          <p15:clr>
            <a:srgbClr val="F26B43"/>
          </p15:clr>
        </p15:guide>
        <p15:guide id="7" pos="2761">
          <p15:clr>
            <a:srgbClr val="F26B43"/>
          </p15:clr>
        </p15:guide>
        <p15:guide id="8" pos="3726">
          <p15:clr>
            <a:srgbClr val="F26B43"/>
          </p15:clr>
        </p15:guide>
        <p15:guide id="9" pos="3953">
          <p15:clr>
            <a:srgbClr val="F26B43"/>
          </p15:clr>
        </p15:guide>
        <p15:guide id="10" pos="4918">
          <p15:clr>
            <a:srgbClr val="F26B43"/>
          </p15:clr>
        </p15:guide>
        <p15:guide id="11" pos="5144">
          <p15:clr>
            <a:srgbClr val="F26B43"/>
          </p15:clr>
        </p15:guide>
        <p15:guide id="12" pos="6109">
          <p15:clr>
            <a:srgbClr val="F26B43"/>
          </p15:clr>
        </p15:guide>
        <p15:guide id="13" pos="6336">
          <p15:clr>
            <a:srgbClr val="F26B43"/>
          </p15:clr>
        </p15:guide>
        <p15:guide id="14" pos="7301">
          <p15:clr>
            <a:srgbClr val="F26B43"/>
          </p15:clr>
        </p15:guide>
        <p15:guide id="15" orient="horz">
          <p15:clr>
            <a:srgbClr val="F26B43"/>
          </p15:clr>
        </p15:guide>
        <p15:guide id="16" orient="horz" pos="4320">
          <p15:clr>
            <a:srgbClr val="F26B43"/>
          </p15:clr>
        </p15:guide>
        <p15:guide id="17" orient="horz" pos="514">
          <p15:clr>
            <a:srgbClr val="F26B43"/>
          </p15:clr>
        </p15:guide>
        <p15:guide id="18" orient="horz" pos="861">
          <p15:clr>
            <a:srgbClr val="F26B43"/>
          </p15:clr>
        </p15:guide>
        <p15:guide id="19" orient="horz" pos="1209">
          <p15:clr>
            <a:srgbClr val="F26B43"/>
          </p15:clr>
        </p15:guide>
        <p15:guide id="20" orient="horz" pos="1570">
          <p15:clr>
            <a:srgbClr val="F26B43"/>
          </p15:clr>
        </p15:guide>
        <p15:guide id="21" orient="horz" pos="1903">
          <p15:clr>
            <a:srgbClr val="F26B43"/>
          </p15:clr>
        </p15:guide>
        <p15:guide id="22" orient="horz" pos="2250">
          <p15:clr>
            <a:srgbClr val="F26B43"/>
          </p15:clr>
        </p15:guide>
        <p15:guide id="23" orient="horz" pos="2597">
          <p15:clr>
            <a:srgbClr val="F26B43"/>
          </p15:clr>
        </p15:guide>
        <p15:guide id="24" orient="horz" pos="2945">
          <p15:clr>
            <a:srgbClr val="F26B43"/>
          </p15:clr>
        </p15:guide>
        <p15:guide id="25" orient="horz" pos="3292">
          <p15:clr>
            <a:srgbClr val="F26B43"/>
          </p15:clr>
        </p15:guide>
        <p15:guide id="26" orient="horz" pos="3639">
          <p15:clr>
            <a:srgbClr val="F26B43"/>
          </p15:clr>
        </p15:guide>
        <p15:guide id="27" orient="horz" pos="398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hyperlink" Target="https://docs.hopsworks.ai/latest/"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hyperlink" Target="https://docs.hopsworks.ai/latest/"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3.xml"/><Relationship Id="rId5" Type="http://schemas.openxmlformats.org/officeDocument/2006/relationships/image" Target="../media/image57.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23.xml"/><Relationship Id="rId5" Type="http://schemas.openxmlformats.org/officeDocument/2006/relationships/image" Target="../media/image57.png"/><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9.xml"/><Relationship Id="rId1" Type="http://schemas.openxmlformats.org/officeDocument/2006/relationships/slideLayout" Target="../slideLayouts/slideLayout17.xml"/><Relationship Id="rId5" Type="http://schemas.openxmlformats.org/officeDocument/2006/relationships/image" Target="../media/image24.png"/><Relationship Id="rId4" Type="http://schemas.openxmlformats.org/officeDocument/2006/relationships/hyperlink" Target="https://docs.hopsworks.ai/latest/"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hyperlink" Target="https://docs.hopsworks.ai/latest/"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74.pn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hyperlink" Target="https://docs.hopsworks.ai/latest/"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5.xml"/><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74.png"/></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6.xml"/><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hyperlink" Target="https://docs.hopsworks.ai/latest/"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35B07F06-6EA7-7E2D-1EF1-26B024DA7650}"/>
              </a:ext>
            </a:extLst>
          </p:cNvPr>
          <p:cNvSpPr>
            <a:spLocks noGrp="1"/>
          </p:cNvSpPr>
          <p:nvPr>
            <p:ph type="ctrTitle"/>
          </p:nvPr>
        </p:nvSpPr>
        <p:spPr>
          <a:xfrm>
            <a:off x="1695853" y="3445411"/>
            <a:ext cx="8798701" cy="1654175"/>
          </a:xfrm>
        </p:spPr>
        <p:txBody>
          <a:bodyPr/>
          <a:lstStyle/>
          <a:p>
            <a:r>
              <a:rPr lang="en-GB" dirty="0" err="1"/>
              <a:t>IcedHops</a:t>
            </a:r>
            <a:r>
              <a:rPr lang="en-GB" dirty="0"/>
              <a:t>: Reducing Read and Write Latency in an Iceberg-Backed Offline Feature Store</a:t>
            </a:r>
            <a:endParaRPr lang="sv-SE" dirty="0"/>
          </a:p>
        </p:txBody>
      </p:sp>
      <p:sp>
        <p:nvSpPr>
          <p:cNvPr id="5" name="Underrubrik 4">
            <a:extLst>
              <a:ext uri="{FF2B5EF4-FFF2-40B4-BE49-F238E27FC236}">
                <a16:creationId xmlns:a16="http://schemas.microsoft.com/office/drawing/2014/main" id="{92A29924-00C9-C549-25FA-02CDD1D96ADA}"/>
              </a:ext>
            </a:extLst>
          </p:cNvPr>
          <p:cNvSpPr>
            <a:spLocks noGrp="1"/>
          </p:cNvSpPr>
          <p:nvPr>
            <p:ph type="subTitle" idx="1"/>
          </p:nvPr>
        </p:nvSpPr>
        <p:spPr>
          <a:xfrm>
            <a:off x="2132013" y="5815825"/>
            <a:ext cx="7926387" cy="461962"/>
          </a:xfrm>
        </p:spPr>
        <p:txBody>
          <a:bodyPr/>
          <a:lstStyle/>
          <a:p>
            <a:r>
              <a:rPr lang="sv-SE" dirty="0"/>
              <a:t>Sebastiano Meneghin – sebastiano.meneghin@mail.polimi.it</a:t>
            </a:r>
          </a:p>
        </p:txBody>
      </p:sp>
      <p:sp>
        <p:nvSpPr>
          <p:cNvPr id="2" name="Slide Number Placeholder 1">
            <a:extLst>
              <a:ext uri="{FF2B5EF4-FFF2-40B4-BE49-F238E27FC236}">
                <a16:creationId xmlns:a16="http://schemas.microsoft.com/office/drawing/2014/main" id="{8ED630EB-5C42-E5F2-8A70-BF761463649A}"/>
              </a:ext>
            </a:extLst>
          </p:cNvPr>
          <p:cNvSpPr>
            <a:spLocks noGrp="1"/>
          </p:cNvSpPr>
          <p:nvPr>
            <p:ph type="sldNum" sz="quarter" idx="12"/>
          </p:nvPr>
        </p:nvSpPr>
        <p:spPr/>
        <p:txBody>
          <a:bodyPr/>
          <a:lstStyle/>
          <a:p>
            <a:fld id="{B716C8F4-20CD-364A-8A8E-DE130115B178}" type="slidenum">
              <a:rPr lang="sv-SE" smtClean="0"/>
              <a:pPr/>
              <a:t>1</a:t>
            </a:fld>
            <a:endParaRPr lang="sv-SE"/>
          </a:p>
        </p:txBody>
      </p:sp>
      <p:sp>
        <p:nvSpPr>
          <p:cNvPr id="10" name="Underrubrik 4">
            <a:extLst>
              <a:ext uri="{FF2B5EF4-FFF2-40B4-BE49-F238E27FC236}">
                <a16:creationId xmlns:a16="http://schemas.microsoft.com/office/drawing/2014/main" id="{5D4B29C8-48CA-B348-86F7-67C055DDD604}"/>
              </a:ext>
            </a:extLst>
          </p:cNvPr>
          <p:cNvSpPr txBox="1">
            <a:spLocks/>
          </p:cNvSpPr>
          <p:nvPr/>
        </p:nvSpPr>
        <p:spPr>
          <a:xfrm>
            <a:off x="3332176" y="5460870"/>
            <a:ext cx="5526054" cy="461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000" kern="1200">
                <a:solidFill>
                  <a:schemeClr val="accent2"/>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v-SE" dirty="0">
                <a:solidFill>
                  <a:srgbClr val="DEF0FF"/>
                </a:solidFill>
              </a:rPr>
              <a:t>3rd April 2025</a:t>
            </a:r>
          </a:p>
        </p:txBody>
      </p:sp>
    </p:spTree>
    <p:extLst>
      <p:ext uri="{BB962C8B-B14F-4D97-AF65-F5344CB8AC3E}">
        <p14:creationId xmlns:p14="http://schemas.microsoft.com/office/powerpoint/2010/main" val="208122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4D48D-AE55-46E0-1F44-0B006167AF7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69D1C5D-981D-26CB-E48D-AEC3B1FCE6B7}"/>
              </a:ext>
            </a:extLst>
          </p:cNvPr>
          <p:cNvSpPr>
            <a:spLocks noGrp="1"/>
          </p:cNvSpPr>
          <p:nvPr>
            <p:ph type="title"/>
          </p:nvPr>
        </p:nvSpPr>
        <p:spPr/>
        <p:txBody>
          <a:bodyPr anchor="t">
            <a:noAutofit/>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Writing</a:t>
            </a:r>
            <a:r>
              <a:rPr lang="en-IT" dirty="0"/>
              <a:t> </a:t>
            </a:r>
          </a:p>
        </p:txBody>
      </p:sp>
      <p:sp>
        <p:nvSpPr>
          <p:cNvPr id="6" name="Slide Number Placeholder 5">
            <a:extLst>
              <a:ext uri="{FF2B5EF4-FFF2-40B4-BE49-F238E27FC236}">
                <a16:creationId xmlns:a16="http://schemas.microsoft.com/office/drawing/2014/main" id="{0AF2FF34-EB5A-4565-80D3-90E77AF5C3F7}"/>
              </a:ext>
            </a:extLst>
          </p:cNvPr>
          <p:cNvSpPr>
            <a:spLocks noGrp="1"/>
          </p:cNvSpPr>
          <p:nvPr>
            <p:ph type="sldNum" sz="quarter" idx="12"/>
          </p:nvPr>
        </p:nvSpPr>
        <p:spPr/>
        <p:txBody>
          <a:bodyPr anchor="ctr">
            <a:normAutofit fontScale="25000" lnSpcReduction="20000"/>
          </a:bodyPr>
          <a:lstStyle/>
          <a:p>
            <a:pPr>
              <a:lnSpc>
                <a:spcPct val="90000"/>
              </a:lnSpc>
              <a:spcAft>
                <a:spcPts val="600"/>
              </a:spcAft>
            </a:pPr>
            <a:fld id="{B716C8F4-20CD-364A-8A8E-DE130115B178}" type="slidenum">
              <a:rPr lang="sv-SE" sz="200" smtClean="0"/>
              <a:pPr>
                <a:lnSpc>
                  <a:spcPct val="90000"/>
                </a:lnSpc>
                <a:spcAft>
                  <a:spcPts val="600"/>
                </a:spcAft>
              </a:pPr>
              <a:t>10</a:t>
            </a:fld>
            <a:endParaRPr lang="sv-SE" sz="200"/>
          </a:p>
        </p:txBody>
      </p:sp>
      <p:pic>
        <p:nvPicPr>
          <p:cNvPr id="9" name="Picture 8">
            <a:extLst>
              <a:ext uri="{FF2B5EF4-FFF2-40B4-BE49-F238E27FC236}">
                <a16:creationId xmlns:a16="http://schemas.microsoft.com/office/drawing/2014/main" id="{730EFCA3-F00A-8947-C26D-CDA52DA7178C}"/>
              </a:ext>
            </a:extLst>
          </p:cNvPr>
          <p:cNvPicPr>
            <a:picLocks noChangeAspect="1"/>
          </p:cNvPicPr>
          <p:nvPr/>
        </p:nvPicPr>
        <p:blipFill>
          <a:blip r:embed="rId3"/>
          <a:stretch/>
        </p:blipFill>
        <p:spPr>
          <a:xfrm>
            <a:off x="-283845" y="1968844"/>
            <a:ext cx="11868942" cy="4421180"/>
          </a:xfrm>
          <a:prstGeom prst="rect">
            <a:avLst/>
          </a:prstGeom>
          <a:noFill/>
        </p:spPr>
      </p:pic>
      <p:sp>
        <p:nvSpPr>
          <p:cNvPr id="2" name="Slide Number Placeholder 5">
            <a:extLst>
              <a:ext uri="{FF2B5EF4-FFF2-40B4-BE49-F238E27FC236}">
                <a16:creationId xmlns:a16="http://schemas.microsoft.com/office/drawing/2014/main" id="{0FA5CB3B-DA7C-73DC-AA43-E0672B330239}"/>
              </a:ext>
            </a:extLst>
          </p:cNvPr>
          <p:cNvSpPr txBox="1">
            <a:spLocks/>
          </p:cNvSpPr>
          <p:nvPr/>
        </p:nvSpPr>
        <p:spPr>
          <a:xfrm>
            <a:off x="8815931" y="6509980"/>
            <a:ext cx="2743200" cy="94775"/>
          </a:xfrm>
          <a:prstGeom prst="rect">
            <a:avLst/>
          </a:prstGeom>
        </p:spPr>
        <p:txBody>
          <a:bodyPr vert="horz" lIns="91440" tIns="45720" rIns="91440" bIns="45720" rtlCol="0" anchor="ctr"/>
          <a:lstStyle>
            <a:defPPr>
              <a:defRPr lang="sv-SE"/>
            </a:defPPr>
            <a:lvl1pPr marL="0" algn="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pPr/>
              <a:t>10</a:t>
            </a:fld>
            <a:endParaRPr lang="sv-SE" dirty="0"/>
          </a:p>
        </p:txBody>
      </p:sp>
      <p:sp>
        <p:nvSpPr>
          <p:cNvPr id="3" name="Rectangle 2">
            <a:extLst>
              <a:ext uri="{FF2B5EF4-FFF2-40B4-BE49-F238E27FC236}">
                <a16:creationId xmlns:a16="http://schemas.microsoft.com/office/drawing/2014/main" id="{F2D3F0E7-FDD5-07B4-C79C-1D903B29EF66}"/>
              </a:ext>
            </a:extLst>
          </p:cNvPr>
          <p:cNvSpPr/>
          <p:nvPr/>
        </p:nvSpPr>
        <p:spPr>
          <a:xfrm>
            <a:off x="5407152" y="1664044"/>
            <a:ext cx="3441573" cy="48092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51679784-251E-1ACE-FA77-E47B791D690D}"/>
              </a:ext>
            </a:extLst>
          </p:cNvPr>
          <p:cNvSpPr/>
          <p:nvPr/>
        </p:nvSpPr>
        <p:spPr>
          <a:xfrm>
            <a:off x="4251614" y="4386805"/>
            <a:ext cx="4564317" cy="22179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10FC063D-CBA5-D179-864F-D65D2F3A86C9}"/>
              </a:ext>
            </a:extLst>
          </p:cNvPr>
          <p:cNvSpPr/>
          <p:nvPr/>
        </p:nvSpPr>
        <p:spPr>
          <a:xfrm>
            <a:off x="3320006" y="4835365"/>
            <a:ext cx="5528719" cy="22179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3B8E596E-AA4F-7389-FB8B-964BB20E0AD3}"/>
              </a:ext>
            </a:extLst>
          </p:cNvPr>
          <p:cNvSpPr/>
          <p:nvPr/>
        </p:nvSpPr>
        <p:spPr>
          <a:xfrm>
            <a:off x="8848725" y="2183574"/>
            <a:ext cx="225186" cy="4095306"/>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38547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1DAC7-7872-7C7E-C1E8-F7150B25806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3E498FE-1E79-1B48-F10A-A72B6CE558C6}"/>
              </a:ext>
            </a:extLst>
          </p:cNvPr>
          <p:cNvSpPr>
            <a:spLocks noGrp="1"/>
          </p:cNvSpPr>
          <p:nvPr>
            <p:ph type="title"/>
          </p:nvPr>
        </p:nvSpPr>
        <p:spPr/>
        <p:txBody>
          <a:bodyPr anchor="t">
            <a:noAutofit/>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Writing</a:t>
            </a:r>
            <a:r>
              <a:rPr lang="en-IT" dirty="0"/>
              <a:t> </a:t>
            </a:r>
          </a:p>
        </p:txBody>
      </p:sp>
      <p:sp>
        <p:nvSpPr>
          <p:cNvPr id="6" name="Slide Number Placeholder 5">
            <a:extLst>
              <a:ext uri="{FF2B5EF4-FFF2-40B4-BE49-F238E27FC236}">
                <a16:creationId xmlns:a16="http://schemas.microsoft.com/office/drawing/2014/main" id="{B5015BA5-C959-3BBF-1136-E0B9B4B64451}"/>
              </a:ext>
            </a:extLst>
          </p:cNvPr>
          <p:cNvSpPr>
            <a:spLocks noGrp="1"/>
          </p:cNvSpPr>
          <p:nvPr>
            <p:ph type="sldNum" sz="quarter" idx="12"/>
          </p:nvPr>
        </p:nvSpPr>
        <p:spPr/>
        <p:txBody>
          <a:bodyPr anchor="ctr">
            <a:normAutofit fontScale="25000" lnSpcReduction="20000"/>
          </a:bodyPr>
          <a:lstStyle/>
          <a:p>
            <a:pPr>
              <a:lnSpc>
                <a:spcPct val="90000"/>
              </a:lnSpc>
              <a:spcAft>
                <a:spcPts val="600"/>
              </a:spcAft>
            </a:pPr>
            <a:fld id="{B716C8F4-20CD-364A-8A8E-DE130115B178}" type="slidenum">
              <a:rPr lang="sv-SE" sz="200" smtClean="0"/>
              <a:pPr>
                <a:lnSpc>
                  <a:spcPct val="90000"/>
                </a:lnSpc>
                <a:spcAft>
                  <a:spcPts val="600"/>
                </a:spcAft>
              </a:pPr>
              <a:t>11</a:t>
            </a:fld>
            <a:endParaRPr lang="sv-SE" sz="200"/>
          </a:p>
        </p:txBody>
      </p:sp>
      <p:pic>
        <p:nvPicPr>
          <p:cNvPr id="9" name="Picture 8">
            <a:extLst>
              <a:ext uri="{FF2B5EF4-FFF2-40B4-BE49-F238E27FC236}">
                <a16:creationId xmlns:a16="http://schemas.microsoft.com/office/drawing/2014/main" id="{01150685-3387-D710-6024-1540100849DB}"/>
              </a:ext>
            </a:extLst>
          </p:cNvPr>
          <p:cNvPicPr>
            <a:picLocks noChangeAspect="1"/>
          </p:cNvPicPr>
          <p:nvPr/>
        </p:nvPicPr>
        <p:blipFill>
          <a:blip r:embed="rId3"/>
          <a:stretch/>
        </p:blipFill>
        <p:spPr>
          <a:xfrm>
            <a:off x="-283845" y="1968844"/>
            <a:ext cx="11868942" cy="4421180"/>
          </a:xfrm>
          <a:prstGeom prst="rect">
            <a:avLst/>
          </a:prstGeom>
          <a:noFill/>
        </p:spPr>
      </p:pic>
      <p:sp>
        <p:nvSpPr>
          <p:cNvPr id="2" name="Slide Number Placeholder 5">
            <a:extLst>
              <a:ext uri="{FF2B5EF4-FFF2-40B4-BE49-F238E27FC236}">
                <a16:creationId xmlns:a16="http://schemas.microsoft.com/office/drawing/2014/main" id="{90C3B2FF-B65C-8C76-5DB9-E5D2F4CAAE04}"/>
              </a:ext>
            </a:extLst>
          </p:cNvPr>
          <p:cNvSpPr txBox="1">
            <a:spLocks/>
          </p:cNvSpPr>
          <p:nvPr/>
        </p:nvSpPr>
        <p:spPr>
          <a:xfrm>
            <a:off x="8815931" y="6509980"/>
            <a:ext cx="2743200" cy="94775"/>
          </a:xfrm>
          <a:prstGeom prst="rect">
            <a:avLst/>
          </a:prstGeom>
        </p:spPr>
        <p:txBody>
          <a:bodyPr vert="horz" lIns="91440" tIns="45720" rIns="91440" bIns="45720" rtlCol="0" anchor="ctr"/>
          <a:lstStyle>
            <a:defPPr>
              <a:defRPr lang="sv-SE"/>
            </a:defPPr>
            <a:lvl1pPr marL="0" algn="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pPr/>
              <a:t>11</a:t>
            </a:fld>
            <a:endParaRPr lang="sv-SE" dirty="0"/>
          </a:p>
        </p:txBody>
      </p:sp>
    </p:spTree>
    <p:extLst>
      <p:ext uri="{BB962C8B-B14F-4D97-AF65-F5344CB8AC3E}">
        <p14:creationId xmlns:p14="http://schemas.microsoft.com/office/powerpoint/2010/main" val="2587030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8944C-8CDD-A4A8-FEDE-42D5B71A406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BACF2B9-812D-BA55-058E-C2B4B7A3391E}"/>
              </a:ext>
            </a:extLst>
          </p:cNvPr>
          <p:cNvSpPr>
            <a:spLocks noGrp="1"/>
          </p:cNvSpPr>
          <p:nvPr>
            <p:ph type="title"/>
          </p:nvPr>
        </p:nvSpPr>
        <p:spPr/>
        <p:txBody>
          <a:bodyPr/>
          <a:lstStyle/>
          <a:p>
            <a:r>
              <a:rPr lang="en-IT" dirty="0"/>
              <a:t>Research Questions</a:t>
            </a:r>
          </a:p>
        </p:txBody>
      </p:sp>
      <p:sp>
        <p:nvSpPr>
          <p:cNvPr id="9" name="Content Placeholder 8">
            <a:extLst>
              <a:ext uri="{FF2B5EF4-FFF2-40B4-BE49-F238E27FC236}">
                <a16:creationId xmlns:a16="http://schemas.microsoft.com/office/drawing/2014/main" id="{4D49D015-B1D8-1D9E-42A1-F7F7D2BA4068}"/>
              </a:ext>
            </a:extLst>
          </p:cNvPr>
          <p:cNvSpPr>
            <a:spLocks noGrp="1"/>
          </p:cNvSpPr>
          <p:nvPr>
            <p:ph idx="1"/>
          </p:nvPr>
        </p:nvSpPr>
        <p:spPr>
          <a:xfrm>
            <a:off x="600075" y="1919288"/>
            <a:ext cx="10990263" cy="4406864"/>
          </a:xfrm>
        </p:spPr>
        <p:txBody>
          <a:bodyPr/>
          <a:lstStyle/>
          <a:p>
            <a:r>
              <a:rPr lang="en-GB" sz="2800" b="1" dirty="0"/>
              <a:t>RQ1:</a:t>
            </a:r>
            <a:r>
              <a:rPr lang="en-GB" sz="2800" dirty="0"/>
              <a:t> possible to integrate </a:t>
            </a:r>
            <a:r>
              <a:rPr lang="en-GB" sz="2800" b="1" dirty="0" err="1">
                <a:solidFill>
                  <a:schemeClr val="accent4">
                    <a:lumMod val="75000"/>
                  </a:schemeClr>
                </a:solidFill>
              </a:rPr>
              <a:t>IcedHops</a:t>
            </a:r>
            <a:r>
              <a:rPr lang="en-GB" sz="2800" dirty="0"/>
              <a:t>?</a:t>
            </a:r>
            <a:endParaRPr lang="en-IT" sz="2800" b="1" dirty="0">
              <a:solidFill>
                <a:srgbClr val="78001A"/>
              </a:solidFill>
            </a:endParaRPr>
          </a:p>
        </p:txBody>
      </p:sp>
      <p:sp>
        <p:nvSpPr>
          <p:cNvPr id="3" name="Slide Number Placeholder 2">
            <a:extLst>
              <a:ext uri="{FF2B5EF4-FFF2-40B4-BE49-F238E27FC236}">
                <a16:creationId xmlns:a16="http://schemas.microsoft.com/office/drawing/2014/main" id="{D458BD73-3B72-BBA5-4AD0-1A7E5C941B16}"/>
              </a:ext>
            </a:extLst>
          </p:cNvPr>
          <p:cNvSpPr>
            <a:spLocks noGrp="1"/>
          </p:cNvSpPr>
          <p:nvPr>
            <p:ph type="sldNum" sz="quarter" idx="12"/>
          </p:nvPr>
        </p:nvSpPr>
        <p:spPr/>
        <p:txBody>
          <a:bodyPr/>
          <a:lstStyle/>
          <a:p>
            <a:fld id="{B716C8F4-20CD-364A-8A8E-DE130115B178}" type="slidenum">
              <a:rPr lang="sv-SE" smtClean="0"/>
              <a:t>12</a:t>
            </a:fld>
            <a:endParaRPr lang="sv-SE"/>
          </a:p>
        </p:txBody>
      </p:sp>
    </p:spTree>
    <p:extLst>
      <p:ext uri="{BB962C8B-B14F-4D97-AF65-F5344CB8AC3E}">
        <p14:creationId xmlns:p14="http://schemas.microsoft.com/office/powerpoint/2010/main" val="1014744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B0B8F-773E-943C-D095-E85509EB737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A956DAC-3138-9AD4-49F6-EA9D7ECA063F}"/>
              </a:ext>
            </a:extLst>
          </p:cNvPr>
          <p:cNvSpPr>
            <a:spLocks noGrp="1"/>
          </p:cNvSpPr>
          <p:nvPr>
            <p:ph type="title"/>
          </p:nvPr>
        </p:nvSpPr>
        <p:spPr/>
        <p:txBody>
          <a:bodyPr/>
          <a:lstStyle/>
          <a:p>
            <a:r>
              <a:rPr lang="en-IT" dirty="0"/>
              <a:t>Research Questions</a:t>
            </a:r>
          </a:p>
        </p:txBody>
      </p:sp>
      <p:sp>
        <p:nvSpPr>
          <p:cNvPr id="9" name="Content Placeholder 8">
            <a:extLst>
              <a:ext uri="{FF2B5EF4-FFF2-40B4-BE49-F238E27FC236}">
                <a16:creationId xmlns:a16="http://schemas.microsoft.com/office/drawing/2014/main" id="{4602DDBC-5902-9533-36A9-1B20FFCE1F00}"/>
              </a:ext>
            </a:extLst>
          </p:cNvPr>
          <p:cNvSpPr>
            <a:spLocks noGrp="1"/>
          </p:cNvSpPr>
          <p:nvPr>
            <p:ph idx="1"/>
          </p:nvPr>
        </p:nvSpPr>
        <p:spPr>
          <a:xfrm>
            <a:off x="600075" y="1919288"/>
            <a:ext cx="10990263" cy="4406864"/>
          </a:xfrm>
        </p:spPr>
        <p:txBody>
          <a:bodyPr/>
          <a:lstStyle/>
          <a:p>
            <a:r>
              <a:rPr lang="en-GB" sz="2800" b="1" dirty="0"/>
              <a:t>RQ1:</a:t>
            </a:r>
            <a:r>
              <a:rPr lang="en-GB" sz="2800" dirty="0"/>
              <a:t>  possible to integrate </a:t>
            </a:r>
            <a:r>
              <a:rPr lang="en-GB" sz="2800" b="1" dirty="0" err="1">
                <a:solidFill>
                  <a:schemeClr val="accent4">
                    <a:lumMod val="75000"/>
                  </a:schemeClr>
                </a:solidFill>
              </a:rPr>
              <a:t>IcedHops</a:t>
            </a:r>
            <a:r>
              <a:rPr lang="en-GB" sz="2800" dirty="0"/>
              <a:t>?</a:t>
            </a:r>
          </a:p>
          <a:p>
            <a:endParaRPr lang="en-GB" sz="2800" dirty="0"/>
          </a:p>
          <a:p>
            <a:pPr marL="0" indent="0">
              <a:buNone/>
            </a:pPr>
            <a:r>
              <a:rPr lang="en-GB" sz="2400" dirty="0"/>
              <a:t>Differences in </a:t>
            </a:r>
            <a:r>
              <a:rPr lang="en-GB" sz="2400" b="1" dirty="0">
                <a:solidFill>
                  <a:schemeClr val="accent1"/>
                </a:solidFill>
              </a:rPr>
              <a:t>read and write </a:t>
            </a:r>
            <a:r>
              <a:rPr lang="en-GB" sz="2400" b="1" dirty="0">
                <a:solidFill>
                  <a:schemeClr val="accent2"/>
                </a:solidFill>
              </a:rPr>
              <a:t>latency</a:t>
            </a:r>
            <a:r>
              <a:rPr lang="en-GB" sz="2400" dirty="0"/>
              <a:t> </a:t>
            </a:r>
            <a:r>
              <a:rPr lang="en-GB" sz="2400" b="1" dirty="0">
                <a:solidFill>
                  <a:schemeClr val="accent2"/>
                </a:solidFill>
              </a:rPr>
              <a:t>and</a:t>
            </a:r>
            <a:r>
              <a:rPr lang="en-GB" sz="2400" dirty="0"/>
              <a:t> </a:t>
            </a:r>
            <a:r>
              <a:rPr lang="en-GB" sz="2400" b="1" dirty="0">
                <a:solidFill>
                  <a:schemeClr val="accent2"/>
                </a:solidFill>
              </a:rPr>
              <a:t>throughput</a:t>
            </a:r>
            <a:r>
              <a:rPr lang="en-GB" sz="2400" dirty="0"/>
              <a:t> on the </a:t>
            </a:r>
            <a:r>
              <a:rPr lang="en-GB" sz="2400" dirty="0" err="1"/>
              <a:t>Hopsworks</a:t>
            </a:r>
            <a:r>
              <a:rPr lang="en-GB" sz="2400" dirty="0"/>
              <a:t> offline feature store, between the:</a:t>
            </a:r>
          </a:p>
          <a:p>
            <a:r>
              <a:rPr lang="en-GB" sz="2800" b="1" dirty="0"/>
              <a:t>RQ2:</a:t>
            </a:r>
            <a:r>
              <a:rPr lang="en-GB" sz="2800" dirty="0"/>
              <a:t> </a:t>
            </a:r>
            <a:r>
              <a:rPr lang="en-GB" sz="2800" b="1" dirty="0">
                <a:solidFill>
                  <a:srgbClr val="FFBE00"/>
                </a:solidFill>
              </a:rPr>
              <a:t>legacy system </a:t>
            </a:r>
            <a:r>
              <a:rPr lang="en-GB" sz="2800" dirty="0"/>
              <a:t>and </a:t>
            </a:r>
            <a:r>
              <a:rPr lang="en-GB" sz="2800" b="1" dirty="0" err="1">
                <a:solidFill>
                  <a:schemeClr val="accent4">
                    <a:lumMod val="75000"/>
                  </a:schemeClr>
                </a:solidFill>
              </a:rPr>
              <a:t>IcedHops</a:t>
            </a:r>
            <a:endParaRPr lang="en-IT" sz="2800" b="1" dirty="0">
              <a:solidFill>
                <a:srgbClr val="78001A"/>
              </a:solidFill>
            </a:endParaRPr>
          </a:p>
        </p:txBody>
      </p:sp>
      <p:sp>
        <p:nvSpPr>
          <p:cNvPr id="3" name="Slide Number Placeholder 2">
            <a:extLst>
              <a:ext uri="{FF2B5EF4-FFF2-40B4-BE49-F238E27FC236}">
                <a16:creationId xmlns:a16="http://schemas.microsoft.com/office/drawing/2014/main" id="{6841FB0D-FBD5-4582-3C9B-9254AC394D51}"/>
              </a:ext>
            </a:extLst>
          </p:cNvPr>
          <p:cNvSpPr>
            <a:spLocks noGrp="1"/>
          </p:cNvSpPr>
          <p:nvPr>
            <p:ph type="sldNum" sz="quarter" idx="12"/>
          </p:nvPr>
        </p:nvSpPr>
        <p:spPr/>
        <p:txBody>
          <a:bodyPr/>
          <a:lstStyle/>
          <a:p>
            <a:fld id="{B716C8F4-20CD-364A-8A8E-DE130115B178}" type="slidenum">
              <a:rPr lang="sv-SE" smtClean="0"/>
              <a:t>13</a:t>
            </a:fld>
            <a:endParaRPr lang="sv-SE"/>
          </a:p>
        </p:txBody>
      </p:sp>
    </p:spTree>
    <p:extLst>
      <p:ext uri="{BB962C8B-B14F-4D97-AF65-F5344CB8AC3E}">
        <p14:creationId xmlns:p14="http://schemas.microsoft.com/office/powerpoint/2010/main" val="136487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83C33-9FCB-B73B-FD7D-D716AC3246C9}"/>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794AACE-EA12-6B40-5977-4821D6FED2CF}"/>
              </a:ext>
            </a:extLst>
          </p:cNvPr>
          <p:cNvSpPr>
            <a:spLocks noGrp="1"/>
          </p:cNvSpPr>
          <p:nvPr>
            <p:ph type="title"/>
          </p:nvPr>
        </p:nvSpPr>
        <p:spPr/>
        <p:txBody>
          <a:bodyPr/>
          <a:lstStyle/>
          <a:p>
            <a:r>
              <a:rPr lang="en-IT" dirty="0"/>
              <a:t>Research Questions</a:t>
            </a:r>
          </a:p>
        </p:txBody>
      </p:sp>
      <p:sp>
        <p:nvSpPr>
          <p:cNvPr id="9" name="Content Placeholder 8">
            <a:extLst>
              <a:ext uri="{FF2B5EF4-FFF2-40B4-BE49-F238E27FC236}">
                <a16:creationId xmlns:a16="http://schemas.microsoft.com/office/drawing/2014/main" id="{9D0F94C0-BB66-6FB1-1211-D687719D8C2F}"/>
              </a:ext>
            </a:extLst>
          </p:cNvPr>
          <p:cNvSpPr>
            <a:spLocks noGrp="1"/>
          </p:cNvSpPr>
          <p:nvPr>
            <p:ph idx="1"/>
          </p:nvPr>
        </p:nvSpPr>
        <p:spPr>
          <a:xfrm>
            <a:off x="600075" y="1919288"/>
            <a:ext cx="10990263" cy="4406864"/>
          </a:xfrm>
        </p:spPr>
        <p:txBody>
          <a:bodyPr/>
          <a:lstStyle/>
          <a:p>
            <a:r>
              <a:rPr lang="en-GB" sz="2800" b="1" dirty="0"/>
              <a:t>RQ1:</a:t>
            </a:r>
            <a:r>
              <a:rPr lang="en-GB" sz="2800" dirty="0"/>
              <a:t>  possible to integrate </a:t>
            </a:r>
            <a:r>
              <a:rPr lang="en-GB" sz="2800" b="1" dirty="0" err="1">
                <a:solidFill>
                  <a:schemeClr val="accent4">
                    <a:lumMod val="75000"/>
                  </a:schemeClr>
                </a:solidFill>
              </a:rPr>
              <a:t>IcedHops</a:t>
            </a:r>
            <a:r>
              <a:rPr lang="en-GB" sz="2800" dirty="0"/>
              <a:t>?</a:t>
            </a:r>
          </a:p>
          <a:p>
            <a:endParaRPr lang="en-GB" sz="2800" dirty="0"/>
          </a:p>
          <a:p>
            <a:pPr marL="0" indent="0">
              <a:buNone/>
            </a:pPr>
            <a:r>
              <a:rPr lang="en-GB" sz="2400" dirty="0"/>
              <a:t>Differences in </a:t>
            </a:r>
            <a:r>
              <a:rPr lang="en-GB" sz="2400" b="1" dirty="0">
                <a:solidFill>
                  <a:schemeClr val="accent1"/>
                </a:solidFill>
              </a:rPr>
              <a:t>read and write </a:t>
            </a:r>
            <a:r>
              <a:rPr lang="en-GB" sz="2400" b="1" dirty="0">
                <a:solidFill>
                  <a:schemeClr val="accent2"/>
                </a:solidFill>
              </a:rPr>
              <a:t>latency</a:t>
            </a:r>
            <a:r>
              <a:rPr lang="en-GB" sz="2400" dirty="0"/>
              <a:t> </a:t>
            </a:r>
            <a:r>
              <a:rPr lang="en-GB" sz="2400" b="1" dirty="0">
                <a:solidFill>
                  <a:schemeClr val="accent2"/>
                </a:solidFill>
              </a:rPr>
              <a:t>and</a:t>
            </a:r>
            <a:r>
              <a:rPr lang="en-GB" sz="2400" dirty="0"/>
              <a:t> </a:t>
            </a:r>
            <a:r>
              <a:rPr lang="en-GB" sz="2400" b="1" dirty="0">
                <a:solidFill>
                  <a:schemeClr val="accent2"/>
                </a:solidFill>
              </a:rPr>
              <a:t>throughput</a:t>
            </a:r>
            <a:r>
              <a:rPr lang="en-GB" sz="2400" dirty="0"/>
              <a:t> on the </a:t>
            </a:r>
            <a:r>
              <a:rPr lang="en-GB" sz="2400" dirty="0" err="1"/>
              <a:t>Hopsworks</a:t>
            </a:r>
            <a:r>
              <a:rPr lang="en-GB" sz="2400" dirty="0"/>
              <a:t> offline feature store, between the:</a:t>
            </a:r>
          </a:p>
          <a:p>
            <a:r>
              <a:rPr lang="en-GB" sz="2800" b="1" dirty="0"/>
              <a:t>RQ2:</a:t>
            </a:r>
            <a:r>
              <a:rPr lang="en-GB" sz="2800" dirty="0"/>
              <a:t> </a:t>
            </a:r>
            <a:r>
              <a:rPr lang="en-GB" sz="2800" b="1" dirty="0">
                <a:solidFill>
                  <a:srgbClr val="FFBE00"/>
                </a:solidFill>
              </a:rPr>
              <a:t>legacy system </a:t>
            </a:r>
            <a:r>
              <a:rPr lang="en-GB" sz="2800" dirty="0"/>
              <a:t>and </a:t>
            </a:r>
            <a:r>
              <a:rPr lang="en-GB" sz="2800" b="1" dirty="0" err="1">
                <a:solidFill>
                  <a:schemeClr val="accent4">
                    <a:lumMod val="75000"/>
                  </a:schemeClr>
                </a:solidFill>
              </a:rPr>
              <a:t>IcedHops</a:t>
            </a:r>
            <a:endParaRPr lang="en-GB" sz="2800" b="1" dirty="0">
              <a:solidFill>
                <a:schemeClr val="accent4">
                  <a:lumMod val="75000"/>
                </a:schemeClr>
              </a:solidFill>
            </a:endParaRPr>
          </a:p>
          <a:p>
            <a:r>
              <a:rPr lang="en-GB" sz="2800" b="1" dirty="0"/>
              <a:t>RQ3:</a:t>
            </a:r>
            <a:r>
              <a:rPr lang="en-GB" sz="2800" dirty="0"/>
              <a:t> </a:t>
            </a:r>
            <a:r>
              <a:rPr lang="en-GB" sz="2800" b="1" dirty="0" err="1">
                <a:solidFill>
                  <a:schemeClr val="accent4">
                    <a:lumMod val="75000"/>
                  </a:schemeClr>
                </a:solidFill>
              </a:rPr>
              <a:t>IcedHops</a:t>
            </a:r>
            <a:r>
              <a:rPr lang="en-GB" sz="2800" b="1" dirty="0">
                <a:solidFill>
                  <a:schemeClr val="accent4">
                    <a:lumMod val="75000"/>
                  </a:schemeClr>
                </a:solidFill>
              </a:rPr>
              <a:t> </a:t>
            </a:r>
            <a:r>
              <a:rPr lang="en-GB" sz="2800" dirty="0"/>
              <a:t>and the </a:t>
            </a:r>
            <a:r>
              <a:rPr lang="en-GB" sz="2800" b="1" dirty="0">
                <a:solidFill>
                  <a:srgbClr val="78001A"/>
                </a:solidFill>
              </a:rPr>
              <a:t>delta-</a:t>
            </a:r>
            <a:r>
              <a:rPr lang="en-GB" sz="2800" b="1" dirty="0" err="1">
                <a:solidFill>
                  <a:srgbClr val="78001A"/>
                </a:solidFill>
              </a:rPr>
              <a:t>rs</a:t>
            </a:r>
            <a:r>
              <a:rPr lang="en-GB" sz="2800" b="1" dirty="0">
                <a:solidFill>
                  <a:srgbClr val="78001A"/>
                </a:solidFill>
              </a:rPr>
              <a:t> system</a:t>
            </a:r>
            <a:endParaRPr lang="en-IT" sz="2800" b="1" dirty="0">
              <a:solidFill>
                <a:srgbClr val="78001A"/>
              </a:solidFill>
            </a:endParaRPr>
          </a:p>
          <a:p>
            <a:endParaRPr lang="en-IT" sz="2800" b="1" dirty="0">
              <a:solidFill>
                <a:srgbClr val="78001A"/>
              </a:solidFill>
            </a:endParaRPr>
          </a:p>
        </p:txBody>
      </p:sp>
      <p:sp>
        <p:nvSpPr>
          <p:cNvPr id="3" name="Slide Number Placeholder 2">
            <a:extLst>
              <a:ext uri="{FF2B5EF4-FFF2-40B4-BE49-F238E27FC236}">
                <a16:creationId xmlns:a16="http://schemas.microsoft.com/office/drawing/2014/main" id="{C270EA43-8829-3914-9F76-5EE8917AB641}"/>
              </a:ext>
            </a:extLst>
          </p:cNvPr>
          <p:cNvSpPr>
            <a:spLocks noGrp="1"/>
          </p:cNvSpPr>
          <p:nvPr>
            <p:ph type="sldNum" sz="quarter" idx="12"/>
          </p:nvPr>
        </p:nvSpPr>
        <p:spPr/>
        <p:txBody>
          <a:bodyPr/>
          <a:lstStyle/>
          <a:p>
            <a:fld id="{B716C8F4-20CD-364A-8A8E-DE130115B178}" type="slidenum">
              <a:rPr lang="sv-SE" smtClean="0"/>
              <a:t>14</a:t>
            </a:fld>
            <a:endParaRPr lang="sv-SE"/>
          </a:p>
        </p:txBody>
      </p:sp>
    </p:spTree>
    <p:extLst>
      <p:ext uri="{BB962C8B-B14F-4D97-AF65-F5344CB8AC3E}">
        <p14:creationId xmlns:p14="http://schemas.microsoft.com/office/powerpoint/2010/main" val="297134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61935-466E-FD20-F1B4-71A3626DA8D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05493F7-A415-5605-14A5-9C35A6BC53C8}"/>
              </a:ext>
            </a:extLst>
          </p:cNvPr>
          <p:cNvSpPr>
            <a:spLocks noGrp="1"/>
          </p:cNvSpPr>
          <p:nvPr>
            <p:ph type="title"/>
          </p:nvPr>
        </p:nvSpPr>
        <p:spPr/>
        <p:txBody>
          <a:bodyPr/>
          <a:lstStyle/>
          <a:p>
            <a:r>
              <a:rPr lang="en-GB" dirty="0"/>
              <a:t>Methodology</a:t>
            </a:r>
            <a:endParaRPr lang="en-IT" dirty="0"/>
          </a:p>
        </p:txBody>
      </p:sp>
      <p:sp>
        <p:nvSpPr>
          <p:cNvPr id="9" name="Content Placeholder 8">
            <a:extLst>
              <a:ext uri="{FF2B5EF4-FFF2-40B4-BE49-F238E27FC236}">
                <a16:creationId xmlns:a16="http://schemas.microsoft.com/office/drawing/2014/main" id="{3DEA6A09-6865-A523-416A-69B1FA9C4ED0}"/>
              </a:ext>
            </a:extLst>
          </p:cNvPr>
          <p:cNvSpPr>
            <a:spLocks noGrp="1"/>
          </p:cNvSpPr>
          <p:nvPr>
            <p:ph idx="1"/>
          </p:nvPr>
        </p:nvSpPr>
        <p:spPr>
          <a:xfrm>
            <a:off x="600075" y="1919288"/>
            <a:ext cx="10990263" cy="4406864"/>
          </a:xfrm>
        </p:spPr>
        <p:txBody>
          <a:bodyPr/>
          <a:lstStyle/>
          <a:p>
            <a:r>
              <a:rPr lang="en-GB" sz="2800" b="1" dirty="0"/>
              <a:t>RQ1:</a:t>
            </a:r>
            <a:r>
              <a:rPr lang="en-GB" sz="2800" dirty="0"/>
              <a:t>  possible to integrate </a:t>
            </a:r>
            <a:r>
              <a:rPr lang="en-GB" sz="2800" b="1" dirty="0" err="1"/>
              <a:t>IcedHops</a:t>
            </a:r>
            <a:r>
              <a:rPr lang="en-GB" sz="2800" dirty="0"/>
              <a:t>?</a:t>
            </a:r>
          </a:p>
          <a:p>
            <a:endParaRPr lang="en-GB" sz="2800" dirty="0"/>
          </a:p>
          <a:p>
            <a:pPr marL="0" indent="0">
              <a:buNone/>
            </a:pPr>
            <a:r>
              <a:rPr lang="en-GB" sz="2400" dirty="0"/>
              <a:t>Differences in </a:t>
            </a:r>
            <a:r>
              <a:rPr lang="en-GB" sz="2400" b="1" dirty="0"/>
              <a:t>read and write latency</a:t>
            </a:r>
            <a:r>
              <a:rPr lang="en-GB" sz="2400" dirty="0"/>
              <a:t> </a:t>
            </a:r>
            <a:r>
              <a:rPr lang="en-GB" sz="2400" b="1" dirty="0"/>
              <a:t>and</a:t>
            </a:r>
            <a:r>
              <a:rPr lang="en-GB" sz="2400" dirty="0"/>
              <a:t> </a:t>
            </a:r>
            <a:r>
              <a:rPr lang="en-GB" sz="2400" b="1" dirty="0"/>
              <a:t>throughput</a:t>
            </a:r>
            <a:r>
              <a:rPr lang="en-GB" sz="2400" dirty="0"/>
              <a:t> on the </a:t>
            </a:r>
            <a:r>
              <a:rPr lang="en-GB" sz="2400" dirty="0" err="1"/>
              <a:t>Hopsworks</a:t>
            </a:r>
            <a:r>
              <a:rPr lang="en-GB" sz="2400" dirty="0"/>
              <a:t> offline feature store, between the:</a:t>
            </a:r>
          </a:p>
          <a:p>
            <a:r>
              <a:rPr lang="en-GB" sz="2800" b="1" dirty="0"/>
              <a:t>RQ2:</a:t>
            </a:r>
            <a:r>
              <a:rPr lang="en-GB" sz="2800" dirty="0"/>
              <a:t> </a:t>
            </a:r>
            <a:r>
              <a:rPr lang="en-GB" sz="2800" b="1" dirty="0"/>
              <a:t>legacy system </a:t>
            </a:r>
            <a:r>
              <a:rPr lang="en-GB" sz="2800" dirty="0"/>
              <a:t>and </a:t>
            </a:r>
            <a:r>
              <a:rPr lang="en-GB" sz="2800" b="1" dirty="0" err="1"/>
              <a:t>IcedHops</a:t>
            </a:r>
            <a:endParaRPr lang="en-GB" sz="2800" b="1" dirty="0"/>
          </a:p>
          <a:p>
            <a:r>
              <a:rPr lang="en-GB" sz="2800" b="1" dirty="0"/>
              <a:t>RQ3:</a:t>
            </a:r>
            <a:r>
              <a:rPr lang="en-GB" sz="2800" dirty="0"/>
              <a:t> </a:t>
            </a:r>
            <a:r>
              <a:rPr lang="en-GB" sz="2800" b="1" dirty="0" err="1"/>
              <a:t>IcedHops</a:t>
            </a:r>
            <a:r>
              <a:rPr lang="en-GB" sz="2800" b="1" dirty="0"/>
              <a:t> </a:t>
            </a:r>
            <a:r>
              <a:rPr lang="en-GB" sz="2800" dirty="0"/>
              <a:t>and the </a:t>
            </a:r>
            <a:r>
              <a:rPr lang="en-GB" sz="2800" b="1" dirty="0"/>
              <a:t>delta-</a:t>
            </a:r>
            <a:r>
              <a:rPr lang="en-GB" sz="2800" b="1" dirty="0" err="1"/>
              <a:t>rs</a:t>
            </a:r>
            <a:r>
              <a:rPr lang="en-GB" sz="2800" b="1" dirty="0"/>
              <a:t> system</a:t>
            </a:r>
            <a:endParaRPr lang="en-IT" sz="2800" b="1" dirty="0"/>
          </a:p>
          <a:p>
            <a:endParaRPr lang="en-IT" sz="2800" b="1" dirty="0">
              <a:solidFill>
                <a:srgbClr val="78001A"/>
              </a:solidFill>
            </a:endParaRPr>
          </a:p>
        </p:txBody>
      </p:sp>
      <p:sp>
        <p:nvSpPr>
          <p:cNvPr id="3" name="Slide Number Placeholder 2">
            <a:extLst>
              <a:ext uri="{FF2B5EF4-FFF2-40B4-BE49-F238E27FC236}">
                <a16:creationId xmlns:a16="http://schemas.microsoft.com/office/drawing/2014/main" id="{45C25777-E7E9-6E71-6313-7429D3A80219}"/>
              </a:ext>
            </a:extLst>
          </p:cNvPr>
          <p:cNvSpPr>
            <a:spLocks noGrp="1"/>
          </p:cNvSpPr>
          <p:nvPr>
            <p:ph type="sldNum" sz="quarter" idx="12"/>
          </p:nvPr>
        </p:nvSpPr>
        <p:spPr/>
        <p:txBody>
          <a:bodyPr/>
          <a:lstStyle/>
          <a:p>
            <a:fld id="{B716C8F4-20CD-364A-8A8E-DE130115B178}" type="slidenum">
              <a:rPr lang="sv-SE" smtClean="0"/>
              <a:t>15</a:t>
            </a:fld>
            <a:endParaRPr lang="sv-SE"/>
          </a:p>
        </p:txBody>
      </p:sp>
    </p:spTree>
    <p:extLst>
      <p:ext uri="{BB962C8B-B14F-4D97-AF65-F5344CB8AC3E}">
        <p14:creationId xmlns:p14="http://schemas.microsoft.com/office/powerpoint/2010/main" val="3545443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B8D33-0DD8-A89D-5D5B-649063556A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ECE2325-D925-708E-BF14-5500E99B2916}"/>
              </a:ext>
            </a:extLst>
          </p:cNvPr>
          <p:cNvSpPr>
            <a:spLocks noGrp="1"/>
          </p:cNvSpPr>
          <p:nvPr>
            <p:ph type="title"/>
          </p:nvPr>
        </p:nvSpPr>
        <p:spPr/>
        <p:txBody>
          <a:bodyPr/>
          <a:lstStyle/>
          <a:p>
            <a:r>
              <a:rPr lang="en-GB" dirty="0"/>
              <a:t>Methodology</a:t>
            </a:r>
            <a:endParaRPr lang="en-IT" dirty="0"/>
          </a:p>
        </p:txBody>
      </p:sp>
      <p:sp>
        <p:nvSpPr>
          <p:cNvPr id="9" name="Content Placeholder 8">
            <a:extLst>
              <a:ext uri="{FF2B5EF4-FFF2-40B4-BE49-F238E27FC236}">
                <a16:creationId xmlns:a16="http://schemas.microsoft.com/office/drawing/2014/main" id="{C18AB5FA-1584-2ACB-B7EF-82BF9E491418}"/>
              </a:ext>
            </a:extLst>
          </p:cNvPr>
          <p:cNvSpPr>
            <a:spLocks noGrp="1"/>
          </p:cNvSpPr>
          <p:nvPr>
            <p:ph idx="1"/>
          </p:nvPr>
        </p:nvSpPr>
        <p:spPr>
          <a:xfrm>
            <a:off x="600075" y="1919288"/>
            <a:ext cx="10990263" cy="4406864"/>
          </a:xfrm>
        </p:spPr>
        <p:txBody>
          <a:bodyPr/>
          <a:lstStyle/>
          <a:p>
            <a:r>
              <a:rPr lang="en-GB" sz="2800" b="1" dirty="0"/>
              <a:t>RQ1:</a:t>
            </a:r>
            <a:r>
              <a:rPr lang="en-GB" sz="2800" dirty="0"/>
              <a:t>  possible to integrate </a:t>
            </a:r>
            <a:r>
              <a:rPr lang="en-GB" sz="2800" b="1" dirty="0" err="1"/>
              <a:t>IcedHops</a:t>
            </a:r>
            <a:r>
              <a:rPr lang="en-GB" sz="2800" dirty="0"/>
              <a:t>?</a:t>
            </a:r>
          </a:p>
          <a:p>
            <a:endParaRPr lang="en-GB" sz="2800" dirty="0"/>
          </a:p>
          <a:p>
            <a:pPr marL="0" indent="0">
              <a:buNone/>
            </a:pPr>
            <a:r>
              <a:rPr lang="en-GB" sz="2400" dirty="0"/>
              <a:t>Differences in </a:t>
            </a:r>
            <a:r>
              <a:rPr lang="en-GB" sz="2400" b="1" dirty="0"/>
              <a:t>read and write latency</a:t>
            </a:r>
            <a:r>
              <a:rPr lang="en-GB" sz="2400" dirty="0"/>
              <a:t> </a:t>
            </a:r>
            <a:r>
              <a:rPr lang="en-GB" sz="2400" b="1" dirty="0"/>
              <a:t>and</a:t>
            </a:r>
            <a:r>
              <a:rPr lang="en-GB" sz="2400" dirty="0"/>
              <a:t> </a:t>
            </a:r>
            <a:r>
              <a:rPr lang="en-GB" sz="2400" b="1" dirty="0"/>
              <a:t>throughput</a:t>
            </a:r>
            <a:r>
              <a:rPr lang="en-GB" sz="2400" dirty="0"/>
              <a:t> on the </a:t>
            </a:r>
            <a:r>
              <a:rPr lang="en-GB" sz="2400" dirty="0" err="1"/>
              <a:t>Hopsworks</a:t>
            </a:r>
            <a:r>
              <a:rPr lang="en-GB" sz="2400" dirty="0"/>
              <a:t> offline feature store, between the:</a:t>
            </a:r>
          </a:p>
          <a:p>
            <a:r>
              <a:rPr lang="en-GB" sz="2800" b="1" dirty="0"/>
              <a:t>RQ2:</a:t>
            </a:r>
            <a:r>
              <a:rPr lang="en-GB" sz="2800" dirty="0"/>
              <a:t> </a:t>
            </a:r>
            <a:r>
              <a:rPr lang="en-GB" sz="2800" b="1" dirty="0"/>
              <a:t>legacy system </a:t>
            </a:r>
            <a:r>
              <a:rPr lang="en-GB" sz="2800" dirty="0"/>
              <a:t>and </a:t>
            </a:r>
            <a:r>
              <a:rPr lang="en-GB" sz="2800" b="1" dirty="0" err="1"/>
              <a:t>IcedHops</a:t>
            </a:r>
            <a:endParaRPr lang="en-GB" sz="2800" b="1" dirty="0"/>
          </a:p>
          <a:p>
            <a:r>
              <a:rPr lang="en-GB" sz="2800" b="1" dirty="0"/>
              <a:t>RQ3:</a:t>
            </a:r>
            <a:r>
              <a:rPr lang="en-GB" sz="2800" dirty="0"/>
              <a:t> </a:t>
            </a:r>
            <a:r>
              <a:rPr lang="en-GB" sz="2800" b="1" dirty="0" err="1"/>
              <a:t>IcedHops</a:t>
            </a:r>
            <a:r>
              <a:rPr lang="en-GB" sz="2800" b="1" dirty="0"/>
              <a:t> </a:t>
            </a:r>
            <a:r>
              <a:rPr lang="en-GB" sz="2800" dirty="0"/>
              <a:t>and the </a:t>
            </a:r>
            <a:r>
              <a:rPr lang="en-GB" sz="2800" b="1" dirty="0"/>
              <a:t>delta-</a:t>
            </a:r>
            <a:r>
              <a:rPr lang="en-GB" sz="2800" b="1" dirty="0" err="1"/>
              <a:t>rs</a:t>
            </a:r>
            <a:r>
              <a:rPr lang="en-GB" sz="2800" b="1" dirty="0"/>
              <a:t> system</a:t>
            </a:r>
            <a:endParaRPr lang="en-IT" sz="2800" b="1" dirty="0"/>
          </a:p>
          <a:p>
            <a:endParaRPr lang="en-IT" sz="2800" b="1" dirty="0">
              <a:solidFill>
                <a:srgbClr val="78001A"/>
              </a:solidFill>
            </a:endParaRPr>
          </a:p>
        </p:txBody>
      </p:sp>
      <p:sp>
        <p:nvSpPr>
          <p:cNvPr id="3" name="Slide Number Placeholder 2">
            <a:extLst>
              <a:ext uri="{FF2B5EF4-FFF2-40B4-BE49-F238E27FC236}">
                <a16:creationId xmlns:a16="http://schemas.microsoft.com/office/drawing/2014/main" id="{08C7A189-5071-1C73-D7A7-15DA5749B552}"/>
              </a:ext>
            </a:extLst>
          </p:cNvPr>
          <p:cNvSpPr>
            <a:spLocks noGrp="1"/>
          </p:cNvSpPr>
          <p:nvPr>
            <p:ph type="sldNum" sz="quarter" idx="12"/>
          </p:nvPr>
        </p:nvSpPr>
        <p:spPr/>
        <p:txBody>
          <a:bodyPr/>
          <a:lstStyle/>
          <a:p>
            <a:fld id="{B716C8F4-20CD-364A-8A8E-DE130115B178}" type="slidenum">
              <a:rPr lang="sv-SE" smtClean="0"/>
              <a:t>16</a:t>
            </a:fld>
            <a:endParaRPr lang="sv-SE"/>
          </a:p>
        </p:txBody>
      </p:sp>
      <p:sp>
        <p:nvSpPr>
          <p:cNvPr id="2" name="TextBox 1">
            <a:extLst>
              <a:ext uri="{FF2B5EF4-FFF2-40B4-BE49-F238E27FC236}">
                <a16:creationId xmlns:a16="http://schemas.microsoft.com/office/drawing/2014/main" id="{86180948-A1E7-29AD-4F8C-E5ECCB9DCB54}"/>
              </a:ext>
            </a:extLst>
          </p:cNvPr>
          <p:cNvSpPr txBox="1"/>
          <p:nvPr/>
        </p:nvSpPr>
        <p:spPr>
          <a:xfrm>
            <a:off x="7847965" y="1878648"/>
            <a:ext cx="4285298" cy="523220"/>
          </a:xfrm>
          <a:prstGeom prst="rect">
            <a:avLst/>
          </a:prstGeom>
          <a:noFill/>
        </p:spPr>
        <p:txBody>
          <a:bodyPr wrap="square" rtlCol="0">
            <a:spAutoFit/>
          </a:bodyPr>
          <a:lstStyle/>
          <a:p>
            <a:r>
              <a:rPr lang="en-GB" sz="2800" b="1" dirty="0">
                <a:solidFill>
                  <a:schemeClr val="accent4">
                    <a:lumMod val="75000"/>
                  </a:schemeClr>
                </a:solidFill>
              </a:rPr>
              <a:t>System integration</a:t>
            </a:r>
            <a:endParaRPr lang="en-GB" sz="2000" dirty="0">
              <a:solidFill>
                <a:schemeClr val="accent4">
                  <a:lumMod val="75000"/>
                </a:schemeClr>
              </a:solidFill>
            </a:endParaRPr>
          </a:p>
        </p:txBody>
      </p:sp>
    </p:spTree>
    <p:extLst>
      <p:ext uri="{BB962C8B-B14F-4D97-AF65-F5344CB8AC3E}">
        <p14:creationId xmlns:p14="http://schemas.microsoft.com/office/powerpoint/2010/main" val="555462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F6151-1B21-94EE-9CC6-9AE8519827F3}"/>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F68819E-7B67-C31A-023F-8C625D17CC9E}"/>
              </a:ext>
            </a:extLst>
          </p:cNvPr>
          <p:cNvSpPr>
            <a:spLocks noGrp="1"/>
          </p:cNvSpPr>
          <p:nvPr>
            <p:ph type="title"/>
          </p:nvPr>
        </p:nvSpPr>
        <p:spPr/>
        <p:txBody>
          <a:bodyPr/>
          <a:lstStyle/>
          <a:p>
            <a:r>
              <a:rPr lang="en-GB" dirty="0"/>
              <a:t>Methodology</a:t>
            </a:r>
            <a:endParaRPr lang="en-IT" dirty="0"/>
          </a:p>
        </p:txBody>
      </p:sp>
      <p:sp>
        <p:nvSpPr>
          <p:cNvPr id="9" name="Content Placeholder 8">
            <a:extLst>
              <a:ext uri="{FF2B5EF4-FFF2-40B4-BE49-F238E27FC236}">
                <a16:creationId xmlns:a16="http://schemas.microsoft.com/office/drawing/2014/main" id="{9BBA3470-1735-1210-11E5-58929869095B}"/>
              </a:ext>
            </a:extLst>
          </p:cNvPr>
          <p:cNvSpPr>
            <a:spLocks noGrp="1"/>
          </p:cNvSpPr>
          <p:nvPr>
            <p:ph idx="1"/>
          </p:nvPr>
        </p:nvSpPr>
        <p:spPr>
          <a:xfrm>
            <a:off x="600075" y="1919288"/>
            <a:ext cx="10990263" cy="4406864"/>
          </a:xfrm>
        </p:spPr>
        <p:txBody>
          <a:bodyPr/>
          <a:lstStyle/>
          <a:p>
            <a:r>
              <a:rPr lang="en-GB" sz="2800" b="1" dirty="0"/>
              <a:t>RQ1:</a:t>
            </a:r>
            <a:r>
              <a:rPr lang="en-GB" sz="2800" dirty="0"/>
              <a:t>  possible to integrate </a:t>
            </a:r>
            <a:r>
              <a:rPr lang="en-GB" sz="2800" b="1" dirty="0" err="1"/>
              <a:t>IcedHops</a:t>
            </a:r>
            <a:r>
              <a:rPr lang="en-GB" sz="2800" dirty="0"/>
              <a:t>?</a:t>
            </a:r>
          </a:p>
          <a:p>
            <a:endParaRPr lang="en-GB" sz="2800" dirty="0"/>
          </a:p>
          <a:p>
            <a:pPr marL="0" indent="0">
              <a:buNone/>
            </a:pPr>
            <a:r>
              <a:rPr lang="en-GB" sz="2400" dirty="0"/>
              <a:t>Differences in </a:t>
            </a:r>
            <a:r>
              <a:rPr lang="en-GB" sz="2400" b="1" dirty="0"/>
              <a:t>read and write latency</a:t>
            </a:r>
            <a:r>
              <a:rPr lang="en-GB" sz="2400" dirty="0"/>
              <a:t> </a:t>
            </a:r>
            <a:r>
              <a:rPr lang="en-GB" sz="2400" b="1" dirty="0"/>
              <a:t>and</a:t>
            </a:r>
            <a:r>
              <a:rPr lang="en-GB" sz="2400" dirty="0"/>
              <a:t> </a:t>
            </a:r>
            <a:r>
              <a:rPr lang="en-GB" sz="2400" b="1" dirty="0"/>
              <a:t>throughput</a:t>
            </a:r>
            <a:r>
              <a:rPr lang="en-GB" sz="2400" dirty="0"/>
              <a:t> on the </a:t>
            </a:r>
            <a:r>
              <a:rPr lang="en-GB" sz="2400" dirty="0" err="1"/>
              <a:t>Hopsworks</a:t>
            </a:r>
            <a:r>
              <a:rPr lang="en-GB" sz="2400" dirty="0"/>
              <a:t> offline feature store, between the:</a:t>
            </a:r>
          </a:p>
          <a:p>
            <a:r>
              <a:rPr lang="en-GB" sz="2800" b="1" dirty="0"/>
              <a:t>RQ2:</a:t>
            </a:r>
            <a:r>
              <a:rPr lang="en-GB" sz="2800" dirty="0"/>
              <a:t> </a:t>
            </a:r>
            <a:r>
              <a:rPr lang="en-GB" sz="2800" b="1" dirty="0"/>
              <a:t>legacy system </a:t>
            </a:r>
            <a:r>
              <a:rPr lang="en-GB" sz="2800" dirty="0"/>
              <a:t>and </a:t>
            </a:r>
            <a:r>
              <a:rPr lang="en-GB" sz="2800" b="1" dirty="0" err="1"/>
              <a:t>IcedHops</a:t>
            </a:r>
            <a:endParaRPr lang="en-GB" sz="2800" b="1" dirty="0"/>
          </a:p>
          <a:p>
            <a:r>
              <a:rPr lang="en-GB" sz="2800" b="1" dirty="0"/>
              <a:t>RQ3:</a:t>
            </a:r>
            <a:r>
              <a:rPr lang="en-GB" sz="2800" dirty="0"/>
              <a:t> </a:t>
            </a:r>
            <a:r>
              <a:rPr lang="en-GB" sz="2800" b="1" dirty="0" err="1"/>
              <a:t>IcedHops</a:t>
            </a:r>
            <a:r>
              <a:rPr lang="en-GB" sz="2800" b="1" dirty="0"/>
              <a:t> </a:t>
            </a:r>
            <a:r>
              <a:rPr lang="en-GB" sz="2800" dirty="0"/>
              <a:t>and the </a:t>
            </a:r>
            <a:r>
              <a:rPr lang="en-GB" sz="2800" b="1" dirty="0"/>
              <a:t>delta-</a:t>
            </a:r>
            <a:r>
              <a:rPr lang="en-GB" sz="2800" b="1" dirty="0" err="1"/>
              <a:t>rs</a:t>
            </a:r>
            <a:r>
              <a:rPr lang="en-GB" sz="2800" b="1" dirty="0"/>
              <a:t> system</a:t>
            </a:r>
            <a:endParaRPr lang="en-IT" sz="2800" b="1" dirty="0"/>
          </a:p>
          <a:p>
            <a:endParaRPr lang="en-IT" sz="2800" b="1" dirty="0">
              <a:solidFill>
                <a:srgbClr val="78001A"/>
              </a:solidFill>
            </a:endParaRPr>
          </a:p>
        </p:txBody>
      </p:sp>
      <p:sp>
        <p:nvSpPr>
          <p:cNvPr id="3" name="Slide Number Placeholder 2">
            <a:extLst>
              <a:ext uri="{FF2B5EF4-FFF2-40B4-BE49-F238E27FC236}">
                <a16:creationId xmlns:a16="http://schemas.microsoft.com/office/drawing/2014/main" id="{3A4371EB-CA49-DE0F-AE3B-3989DE32030B}"/>
              </a:ext>
            </a:extLst>
          </p:cNvPr>
          <p:cNvSpPr>
            <a:spLocks noGrp="1"/>
          </p:cNvSpPr>
          <p:nvPr>
            <p:ph type="sldNum" sz="quarter" idx="12"/>
          </p:nvPr>
        </p:nvSpPr>
        <p:spPr/>
        <p:txBody>
          <a:bodyPr/>
          <a:lstStyle/>
          <a:p>
            <a:fld id="{B716C8F4-20CD-364A-8A8E-DE130115B178}" type="slidenum">
              <a:rPr lang="sv-SE" smtClean="0"/>
              <a:t>17</a:t>
            </a:fld>
            <a:endParaRPr lang="sv-SE"/>
          </a:p>
        </p:txBody>
      </p:sp>
      <p:sp>
        <p:nvSpPr>
          <p:cNvPr id="2" name="TextBox 1">
            <a:extLst>
              <a:ext uri="{FF2B5EF4-FFF2-40B4-BE49-F238E27FC236}">
                <a16:creationId xmlns:a16="http://schemas.microsoft.com/office/drawing/2014/main" id="{EDE8CB17-6CA2-D4B4-7251-4A13DBAA1759}"/>
              </a:ext>
            </a:extLst>
          </p:cNvPr>
          <p:cNvSpPr txBox="1"/>
          <p:nvPr/>
        </p:nvSpPr>
        <p:spPr>
          <a:xfrm>
            <a:off x="7847965" y="1878648"/>
            <a:ext cx="4285298" cy="2369880"/>
          </a:xfrm>
          <a:prstGeom prst="rect">
            <a:avLst/>
          </a:prstGeom>
          <a:noFill/>
        </p:spPr>
        <p:txBody>
          <a:bodyPr wrap="square" rtlCol="0">
            <a:spAutoFit/>
          </a:bodyPr>
          <a:lstStyle/>
          <a:p>
            <a:r>
              <a:rPr lang="en-GB" sz="2800" b="1" dirty="0"/>
              <a:t>System integration</a:t>
            </a:r>
            <a:br>
              <a:rPr lang="en-GB" sz="2800" dirty="0"/>
            </a:br>
            <a:r>
              <a:rPr lang="en-GB" sz="2000" dirty="0"/>
              <a:t>   </a:t>
            </a:r>
          </a:p>
          <a:p>
            <a:endParaRPr lang="en-GB" sz="2000" dirty="0"/>
          </a:p>
          <a:p>
            <a:endParaRPr lang="en-GB" sz="2400" dirty="0"/>
          </a:p>
          <a:p>
            <a:endParaRPr lang="en-GB" sz="2800" dirty="0"/>
          </a:p>
          <a:p>
            <a:r>
              <a:rPr lang="en-GB" sz="2800" b="1" dirty="0">
                <a:solidFill>
                  <a:srgbClr val="FFBE00"/>
                </a:solidFill>
              </a:rPr>
              <a:t>System</a:t>
            </a:r>
            <a:r>
              <a:rPr lang="en-GB" sz="2800" b="1" dirty="0"/>
              <a:t> </a:t>
            </a:r>
            <a:r>
              <a:rPr lang="en-GB" sz="2800" b="1" dirty="0">
                <a:solidFill>
                  <a:schemeClr val="accent4">
                    <a:lumMod val="75000"/>
                  </a:schemeClr>
                </a:solidFill>
              </a:rPr>
              <a:t>evaluation</a:t>
            </a:r>
            <a:endParaRPr lang="en-GB" sz="2800" b="1" dirty="0">
              <a:solidFill>
                <a:srgbClr val="78001A"/>
              </a:solidFill>
            </a:endParaRPr>
          </a:p>
        </p:txBody>
      </p:sp>
    </p:spTree>
    <p:extLst>
      <p:ext uri="{BB962C8B-B14F-4D97-AF65-F5344CB8AC3E}">
        <p14:creationId xmlns:p14="http://schemas.microsoft.com/office/powerpoint/2010/main" val="4156591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38E53-B58B-7DC5-6A9F-6AE003A7841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7ED5131-86DB-2BB3-AF12-650212FE1EAA}"/>
              </a:ext>
            </a:extLst>
          </p:cNvPr>
          <p:cNvSpPr>
            <a:spLocks noGrp="1"/>
          </p:cNvSpPr>
          <p:nvPr>
            <p:ph type="title"/>
          </p:nvPr>
        </p:nvSpPr>
        <p:spPr/>
        <p:txBody>
          <a:bodyPr/>
          <a:lstStyle/>
          <a:p>
            <a:r>
              <a:rPr lang="en-GB" dirty="0"/>
              <a:t>Methodology</a:t>
            </a:r>
            <a:endParaRPr lang="en-IT" dirty="0"/>
          </a:p>
        </p:txBody>
      </p:sp>
      <p:sp>
        <p:nvSpPr>
          <p:cNvPr id="9" name="Content Placeholder 8">
            <a:extLst>
              <a:ext uri="{FF2B5EF4-FFF2-40B4-BE49-F238E27FC236}">
                <a16:creationId xmlns:a16="http://schemas.microsoft.com/office/drawing/2014/main" id="{C93932B0-88C3-FAAF-11CA-F34B55C8C72C}"/>
              </a:ext>
            </a:extLst>
          </p:cNvPr>
          <p:cNvSpPr>
            <a:spLocks noGrp="1"/>
          </p:cNvSpPr>
          <p:nvPr>
            <p:ph idx="1"/>
          </p:nvPr>
        </p:nvSpPr>
        <p:spPr>
          <a:xfrm>
            <a:off x="600075" y="1919288"/>
            <a:ext cx="10990263" cy="4406864"/>
          </a:xfrm>
        </p:spPr>
        <p:txBody>
          <a:bodyPr/>
          <a:lstStyle/>
          <a:p>
            <a:r>
              <a:rPr lang="en-GB" sz="2800" b="1" dirty="0"/>
              <a:t>RQ1:</a:t>
            </a:r>
            <a:r>
              <a:rPr lang="en-GB" sz="2800" dirty="0"/>
              <a:t>  possible to integrate </a:t>
            </a:r>
            <a:r>
              <a:rPr lang="en-GB" sz="2800" b="1" dirty="0" err="1"/>
              <a:t>IcedHops</a:t>
            </a:r>
            <a:r>
              <a:rPr lang="en-GB" sz="2800" dirty="0"/>
              <a:t>?</a:t>
            </a:r>
          </a:p>
          <a:p>
            <a:endParaRPr lang="en-GB" sz="2800" dirty="0"/>
          </a:p>
          <a:p>
            <a:pPr marL="0" indent="0">
              <a:buNone/>
            </a:pPr>
            <a:r>
              <a:rPr lang="en-GB" sz="2400" dirty="0"/>
              <a:t>Differences in </a:t>
            </a:r>
            <a:r>
              <a:rPr lang="en-GB" sz="2400" b="1" dirty="0"/>
              <a:t>read and write latency</a:t>
            </a:r>
            <a:r>
              <a:rPr lang="en-GB" sz="2400" dirty="0"/>
              <a:t> </a:t>
            </a:r>
            <a:r>
              <a:rPr lang="en-GB" sz="2400" b="1" dirty="0"/>
              <a:t>and</a:t>
            </a:r>
            <a:r>
              <a:rPr lang="en-GB" sz="2400" dirty="0"/>
              <a:t> </a:t>
            </a:r>
            <a:r>
              <a:rPr lang="en-GB" sz="2400" b="1" dirty="0"/>
              <a:t>throughput</a:t>
            </a:r>
            <a:r>
              <a:rPr lang="en-GB" sz="2400" dirty="0"/>
              <a:t> on the </a:t>
            </a:r>
            <a:r>
              <a:rPr lang="en-GB" sz="2400" dirty="0" err="1"/>
              <a:t>Hopsworks</a:t>
            </a:r>
            <a:r>
              <a:rPr lang="en-GB" sz="2400" dirty="0"/>
              <a:t> offline feature store, between the:</a:t>
            </a:r>
          </a:p>
          <a:p>
            <a:r>
              <a:rPr lang="en-GB" sz="2800" b="1" dirty="0"/>
              <a:t>RQ2:</a:t>
            </a:r>
            <a:r>
              <a:rPr lang="en-GB" sz="2800" dirty="0"/>
              <a:t> </a:t>
            </a:r>
            <a:r>
              <a:rPr lang="en-GB" sz="2800" b="1" dirty="0"/>
              <a:t>legacy system </a:t>
            </a:r>
            <a:r>
              <a:rPr lang="en-GB" sz="2800" dirty="0"/>
              <a:t>and </a:t>
            </a:r>
            <a:r>
              <a:rPr lang="en-GB" sz="2800" b="1" dirty="0" err="1"/>
              <a:t>IcedHops</a:t>
            </a:r>
            <a:endParaRPr lang="en-GB" sz="2800" b="1" dirty="0"/>
          </a:p>
          <a:p>
            <a:r>
              <a:rPr lang="en-GB" sz="2800" b="1" dirty="0"/>
              <a:t>RQ3:</a:t>
            </a:r>
            <a:r>
              <a:rPr lang="en-GB" sz="2800" dirty="0"/>
              <a:t> </a:t>
            </a:r>
            <a:r>
              <a:rPr lang="en-GB" sz="2800" b="1" dirty="0" err="1"/>
              <a:t>IcedHops</a:t>
            </a:r>
            <a:r>
              <a:rPr lang="en-GB" sz="2800" b="1" dirty="0"/>
              <a:t> </a:t>
            </a:r>
            <a:r>
              <a:rPr lang="en-GB" sz="2800" dirty="0"/>
              <a:t>and the </a:t>
            </a:r>
            <a:r>
              <a:rPr lang="en-GB" sz="2800" b="1" dirty="0"/>
              <a:t>delta-</a:t>
            </a:r>
            <a:r>
              <a:rPr lang="en-GB" sz="2800" b="1" dirty="0" err="1"/>
              <a:t>rs</a:t>
            </a:r>
            <a:r>
              <a:rPr lang="en-GB" sz="2800" b="1" dirty="0"/>
              <a:t> system</a:t>
            </a:r>
            <a:endParaRPr lang="en-IT" sz="2800" b="1" dirty="0"/>
          </a:p>
          <a:p>
            <a:endParaRPr lang="en-IT" sz="2800" b="1" dirty="0">
              <a:solidFill>
                <a:srgbClr val="78001A"/>
              </a:solidFill>
            </a:endParaRPr>
          </a:p>
        </p:txBody>
      </p:sp>
      <p:sp>
        <p:nvSpPr>
          <p:cNvPr id="3" name="Slide Number Placeholder 2">
            <a:extLst>
              <a:ext uri="{FF2B5EF4-FFF2-40B4-BE49-F238E27FC236}">
                <a16:creationId xmlns:a16="http://schemas.microsoft.com/office/drawing/2014/main" id="{DED07B8E-F848-EC8B-D625-FD02CF15385C}"/>
              </a:ext>
            </a:extLst>
          </p:cNvPr>
          <p:cNvSpPr>
            <a:spLocks noGrp="1"/>
          </p:cNvSpPr>
          <p:nvPr>
            <p:ph type="sldNum" sz="quarter" idx="12"/>
          </p:nvPr>
        </p:nvSpPr>
        <p:spPr/>
        <p:txBody>
          <a:bodyPr/>
          <a:lstStyle/>
          <a:p>
            <a:fld id="{B716C8F4-20CD-364A-8A8E-DE130115B178}" type="slidenum">
              <a:rPr lang="sv-SE" smtClean="0"/>
              <a:t>18</a:t>
            </a:fld>
            <a:endParaRPr lang="sv-SE"/>
          </a:p>
        </p:txBody>
      </p:sp>
      <p:sp>
        <p:nvSpPr>
          <p:cNvPr id="2" name="TextBox 1">
            <a:extLst>
              <a:ext uri="{FF2B5EF4-FFF2-40B4-BE49-F238E27FC236}">
                <a16:creationId xmlns:a16="http://schemas.microsoft.com/office/drawing/2014/main" id="{271F1BA6-0F1F-FF73-4876-866E424CA24F}"/>
              </a:ext>
            </a:extLst>
          </p:cNvPr>
          <p:cNvSpPr txBox="1"/>
          <p:nvPr/>
        </p:nvSpPr>
        <p:spPr>
          <a:xfrm>
            <a:off x="7847965" y="1878648"/>
            <a:ext cx="4285298" cy="2877711"/>
          </a:xfrm>
          <a:prstGeom prst="rect">
            <a:avLst/>
          </a:prstGeom>
          <a:noFill/>
        </p:spPr>
        <p:txBody>
          <a:bodyPr wrap="square" rtlCol="0">
            <a:spAutoFit/>
          </a:bodyPr>
          <a:lstStyle/>
          <a:p>
            <a:r>
              <a:rPr lang="en-GB" sz="2800" b="1" dirty="0"/>
              <a:t>System integration</a:t>
            </a:r>
            <a:br>
              <a:rPr lang="en-GB" sz="2800" dirty="0"/>
            </a:br>
            <a:r>
              <a:rPr lang="en-GB" sz="2000" dirty="0"/>
              <a:t>   </a:t>
            </a:r>
          </a:p>
          <a:p>
            <a:endParaRPr lang="en-GB" sz="2000" dirty="0"/>
          </a:p>
          <a:p>
            <a:endParaRPr lang="en-GB" sz="2400" dirty="0"/>
          </a:p>
          <a:p>
            <a:endParaRPr lang="en-GB" sz="2800" dirty="0"/>
          </a:p>
          <a:p>
            <a:r>
              <a:rPr lang="en-GB" sz="2800" b="1" dirty="0"/>
              <a:t>System evaluation</a:t>
            </a:r>
          </a:p>
          <a:p>
            <a:r>
              <a:rPr lang="en-GB" sz="500" dirty="0" err="1">
                <a:solidFill>
                  <a:schemeClr val="bg1"/>
                </a:solidFill>
              </a:rPr>
              <a:t>aaaaaaaaaaaaaaaaaa</a:t>
            </a:r>
            <a:endParaRPr lang="en-GB" sz="500" dirty="0">
              <a:solidFill>
                <a:schemeClr val="bg1"/>
              </a:solidFill>
            </a:endParaRPr>
          </a:p>
          <a:p>
            <a:r>
              <a:rPr lang="en-GB" sz="2800" b="1" dirty="0">
                <a:solidFill>
                  <a:schemeClr val="accent4">
                    <a:lumMod val="75000"/>
                  </a:schemeClr>
                </a:solidFill>
              </a:rPr>
              <a:t>System</a:t>
            </a:r>
            <a:r>
              <a:rPr lang="en-GB" sz="2800" b="1" dirty="0"/>
              <a:t> </a:t>
            </a:r>
            <a:r>
              <a:rPr lang="en-GB" sz="2800" b="1" dirty="0">
                <a:solidFill>
                  <a:srgbClr val="78001A"/>
                </a:solidFill>
              </a:rPr>
              <a:t>evaluation</a:t>
            </a:r>
          </a:p>
        </p:txBody>
      </p:sp>
    </p:spTree>
    <p:extLst>
      <p:ext uri="{BB962C8B-B14F-4D97-AF65-F5344CB8AC3E}">
        <p14:creationId xmlns:p14="http://schemas.microsoft.com/office/powerpoint/2010/main" val="568309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28624-6211-A6DF-B3A5-0A35487703F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9D7BFC3-1A86-0306-F673-F7C2825BD0B2}"/>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(1/7)</a:t>
            </a:r>
            <a:endParaRPr lang="en-IT" dirty="0"/>
          </a:p>
        </p:txBody>
      </p:sp>
      <p:sp>
        <p:nvSpPr>
          <p:cNvPr id="3" name="Slide Number Placeholder 2">
            <a:extLst>
              <a:ext uri="{FF2B5EF4-FFF2-40B4-BE49-F238E27FC236}">
                <a16:creationId xmlns:a16="http://schemas.microsoft.com/office/drawing/2014/main" id="{EE321E16-1D88-25FA-BE6A-77B5D844EFB0}"/>
              </a:ext>
            </a:extLst>
          </p:cNvPr>
          <p:cNvSpPr>
            <a:spLocks noGrp="1"/>
          </p:cNvSpPr>
          <p:nvPr>
            <p:ph type="sldNum" sz="quarter" idx="12"/>
          </p:nvPr>
        </p:nvSpPr>
        <p:spPr/>
        <p:txBody>
          <a:bodyPr/>
          <a:lstStyle/>
          <a:p>
            <a:fld id="{B716C8F4-20CD-364A-8A8E-DE130115B178}" type="slidenum">
              <a:rPr lang="sv-SE" smtClean="0"/>
              <a:t>19</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4EEB0EC5-422E-5D58-6DC5-0AA20DB8F99D}"/>
              </a:ext>
            </a:extLst>
          </p:cNvPr>
          <p:cNvPicPr>
            <a:picLocks noChangeAspect="1"/>
          </p:cNvPicPr>
          <p:nvPr/>
        </p:nvPicPr>
        <p:blipFill>
          <a:blip r:embed="rId3"/>
          <a:stretch>
            <a:fillRect/>
          </a:stretch>
        </p:blipFill>
        <p:spPr>
          <a:xfrm>
            <a:off x="1084453" y="2206435"/>
            <a:ext cx="4830572" cy="3938621"/>
          </a:xfrm>
          <a:prstGeom prst="rect">
            <a:avLst/>
          </a:prstGeom>
        </p:spPr>
      </p:pic>
    </p:spTree>
    <p:extLst>
      <p:ext uri="{BB962C8B-B14F-4D97-AF65-F5344CB8AC3E}">
        <p14:creationId xmlns:p14="http://schemas.microsoft.com/office/powerpoint/2010/main" val="3042690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data </a:t>
            </a:r>
            <a:r>
              <a:rPr lang="en-US" dirty="0" err="1"/>
              <a:t>lakehouse</a:t>
            </a:r>
            <a:r>
              <a:rPr lang="en-US" dirty="0"/>
              <a:t>?</a:t>
            </a:r>
          </a:p>
        </p:txBody>
      </p:sp>
      <p:pic>
        <p:nvPicPr>
          <p:cNvPr id="6" name="Content Placeholder 5" descr="A diagram of a computer process&#10;&#10;AI-generated content may be incorrect.">
            <a:extLst>
              <a:ext uri="{FF2B5EF4-FFF2-40B4-BE49-F238E27FC236}">
                <a16:creationId xmlns:a16="http://schemas.microsoft.com/office/drawing/2014/main" id="{9F59BF58-09FE-31D3-9CF0-693C39E6695A}"/>
              </a:ext>
            </a:extLst>
          </p:cNvPr>
          <p:cNvPicPr>
            <a:picLocks noGrp="1" noChangeAspect="1"/>
          </p:cNvPicPr>
          <p:nvPr>
            <p:ph idx="1"/>
          </p:nvPr>
        </p:nvPicPr>
        <p:blipFill>
          <a:blip r:embed="rId3"/>
          <a:stretch>
            <a:fillRect/>
          </a:stretch>
        </p:blipFill>
        <p:spPr>
          <a:xfrm>
            <a:off x="6275388" y="1944927"/>
            <a:ext cx="4830572" cy="3938621"/>
          </a:xfrm>
        </p:spPr>
      </p:pic>
      <p:sp>
        <p:nvSpPr>
          <p:cNvPr id="4" name="Slide Number Placeholder 3">
            <a:extLst>
              <a:ext uri="{FF2B5EF4-FFF2-40B4-BE49-F238E27FC236}">
                <a16:creationId xmlns:a16="http://schemas.microsoft.com/office/drawing/2014/main" id="{6335E477-06D3-0F14-10C7-1CD6A9AAA25E}"/>
              </a:ext>
            </a:extLst>
          </p:cNvPr>
          <p:cNvSpPr>
            <a:spLocks noGrp="1"/>
          </p:cNvSpPr>
          <p:nvPr>
            <p:ph type="sldNum" sz="quarter" idx="12"/>
          </p:nvPr>
        </p:nvSpPr>
        <p:spPr/>
        <p:txBody>
          <a:bodyPr/>
          <a:lstStyle/>
          <a:p>
            <a:fld id="{B716C8F4-20CD-364A-8A8E-DE130115B178}" type="slidenum">
              <a:rPr lang="sv-SE" smtClean="0"/>
              <a:t>2</a:t>
            </a:fld>
            <a:endParaRPr lang="sv-SE"/>
          </a:p>
        </p:txBody>
      </p:sp>
      <p:sp>
        <p:nvSpPr>
          <p:cNvPr id="7" name="TextBox 6">
            <a:extLst>
              <a:ext uri="{FF2B5EF4-FFF2-40B4-BE49-F238E27FC236}">
                <a16:creationId xmlns:a16="http://schemas.microsoft.com/office/drawing/2014/main" id="{08072033-4A6D-E4B2-6F1E-87B2192E8D0F}"/>
              </a:ext>
            </a:extLst>
          </p:cNvPr>
          <p:cNvSpPr txBox="1"/>
          <p:nvPr/>
        </p:nvSpPr>
        <p:spPr>
          <a:xfrm>
            <a:off x="600074" y="1919288"/>
            <a:ext cx="5675313" cy="2492990"/>
          </a:xfrm>
          <a:prstGeom prst="rect">
            <a:avLst/>
          </a:prstGeom>
          <a:noFill/>
        </p:spPr>
        <p:txBody>
          <a:bodyPr wrap="square" rtlCol="0">
            <a:spAutoFit/>
          </a:bodyPr>
          <a:lstStyle/>
          <a:p>
            <a:pPr marL="285750" indent="-285750">
              <a:buFont typeface="Arial" panose="020B0604020202020204" pitchFamily="34" charset="0"/>
              <a:buChar char="•"/>
            </a:pPr>
            <a:r>
              <a:rPr lang="en-GB" sz="2800" dirty="0"/>
              <a:t>Data lake + Data warehouse</a:t>
            </a:r>
          </a:p>
          <a:p>
            <a:pPr marL="285750" indent="-285750">
              <a:buFont typeface="Arial" panose="020B0604020202020204" pitchFamily="34" charset="0"/>
              <a:buChar char="•"/>
            </a:pPr>
            <a:r>
              <a:rPr lang="en-GB" sz="2800" dirty="0"/>
              <a:t>Supports:</a:t>
            </a:r>
          </a:p>
          <a:p>
            <a:pPr marL="742950" lvl="1" indent="-285750">
              <a:buFont typeface="Arial" panose="020B0604020202020204" pitchFamily="34" charset="0"/>
              <a:buChar char="•"/>
            </a:pPr>
            <a:r>
              <a:rPr lang="en-GB" sz="2400" dirty="0"/>
              <a:t>All data types</a:t>
            </a:r>
          </a:p>
          <a:p>
            <a:pPr marL="742950" lvl="1" indent="-285750">
              <a:buFont typeface="Arial" panose="020B0604020202020204" pitchFamily="34" charset="0"/>
              <a:buChar char="•"/>
            </a:pPr>
            <a:r>
              <a:rPr lang="en-GB" sz="2400" dirty="0"/>
              <a:t>ACID properties</a:t>
            </a:r>
          </a:p>
          <a:p>
            <a:pPr marL="742950" lvl="1" indent="-285750">
              <a:buFont typeface="Arial" panose="020B0604020202020204" pitchFamily="34" charset="0"/>
              <a:buChar char="•"/>
            </a:pPr>
            <a:r>
              <a:rPr lang="en-GB" sz="2400" dirty="0"/>
              <a:t>Interoperability</a:t>
            </a:r>
          </a:p>
          <a:p>
            <a:pPr marL="285750" indent="-285750">
              <a:buFont typeface="Arial" panose="020B0604020202020204" pitchFamily="34" charset="0"/>
              <a:buChar char="•"/>
            </a:pPr>
            <a:endParaRPr lang="en-GB" sz="2800" dirty="0"/>
          </a:p>
        </p:txBody>
      </p:sp>
      <p:pic>
        <p:nvPicPr>
          <p:cNvPr id="5" name="Picture 4">
            <a:extLst>
              <a:ext uri="{FF2B5EF4-FFF2-40B4-BE49-F238E27FC236}">
                <a16:creationId xmlns:a16="http://schemas.microsoft.com/office/drawing/2014/main" id="{E56E9B86-05D1-1A60-E26A-DD9831BD64D8}"/>
              </a:ext>
            </a:extLst>
          </p:cNvPr>
          <p:cNvPicPr>
            <a:picLocks noChangeAspect="1"/>
          </p:cNvPicPr>
          <p:nvPr/>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214614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D4B8C-2709-6316-59D5-59A29DB0C1CD}"/>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4208E5A-DE9B-3ADF-2ED3-730A3040F0D4}"/>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(1/7)</a:t>
            </a:r>
            <a:endParaRPr lang="en-IT" dirty="0"/>
          </a:p>
        </p:txBody>
      </p:sp>
      <p:sp>
        <p:nvSpPr>
          <p:cNvPr id="9" name="Content Placeholder 8">
            <a:extLst>
              <a:ext uri="{FF2B5EF4-FFF2-40B4-BE49-F238E27FC236}">
                <a16:creationId xmlns:a16="http://schemas.microsoft.com/office/drawing/2014/main" id="{1A7A4811-D30D-0B04-DE72-FCA425C7A4CD}"/>
              </a:ext>
            </a:extLst>
          </p:cNvPr>
          <p:cNvSpPr>
            <a:spLocks noGrp="1"/>
          </p:cNvSpPr>
          <p:nvPr>
            <p:ph idx="1"/>
          </p:nvPr>
        </p:nvSpPr>
        <p:spPr>
          <a:xfrm>
            <a:off x="6276976" y="2492375"/>
            <a:ext cx="5313361" cy="3284538"/>
          </a:xfrm>
        </p:spPr>
        <p:txBody>
          <a:bodyPr/>
          <a:lstStyle/>
          <a:p>
            <a:r>
              <a:rPr lang="en-GB" sz="2800" b="1" dirty="0" err="1">
                <a:solidFill>
                  <a:srgbClr val="4DA060"/>
                </a:solidFill>
              </a:rPr>
              <a:t>Hopsworks</a:t>
            </a:r>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1DF87AFD-0C9E-5D05-D89F-B0304860D573}"/>
              </a:ext>
            </a:extLst>
          </p:cNvPr>
          <p:cNvSpPr>
            <a:spLocks noGrp="1"/>
          </p:cNvSpPr>
          <p:nvPr>
            <p:ph type="sldNum" sz="quarter" idx="12"/>
          </p:nvPr>
        </p:nvSpPr>
        <p:spPr/>
        <p:txBody>
          <a:bodyPr/>
          <a:lstStyle/>
          <a:p>
            <a:fld id="{B716C8F4-20CD-364A-8A8E-DE130115B178}" type="slidenum">
              <a:rPr lang="sv-SE" smtClean="0"/>
              <a:t>20</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727BF7CB-D66A-AABD-96BC-7739A2D1D113}"/>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6" name="Rectangle 5">
            <a:extLst>
              <a:ext uri="{FF2B5EF4-FFF2-40B4-BE49-F238E27FC236}">
                <a16:creationId xmlns:a16="http://schemas.microsoft.com/office/drawing/2014/main" id="{20248760-0FA7-F704-DE9B-0CDDA09704DB}"/>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Tree>
    <p:extLst>
      <p:ext uri="{BB962C8B-B14F-4D97-AF65-F5344CB8AC3E}">
        <p14:creationId xmlns:p14="http://schemas.microsoft.com/office/powerpoint/2010/main" val="1206221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BAAAB-2F6C-6585-54DA-D54ED1F62173}"/>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620BF19-3F1B-F98B-B814-77A3EDD618EA}"/>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(2/7)</a:t>
            </a:r>
            <a:endParaRPr lang="en-IT" dirty="0"/>
          </a:p>
        </p:txBody>
      </p:sp>
      <p:sp>
        <p:nvSpPr>
          <p:cNvPr id="9" name="Content Placeholder 8">
            <a:extLst>
              <a:ext uri="{FF2B5EF4-FFF2-40B4-BE49-F238E27FC236}">
                <a16:creationId xmlns:a16="http://schemas.microsoft.com/office/drawing/2014/main" id="{3D638B08-993E-ECB4-A3B8-CAAC42B3B35B}"/>
              </a:ext>
            </a:extLst>
          </p:cNvPr>
          <p:cNvSpPr>
            <a:spLocks noGrp="1"/>
          </p:cNvSpPr>
          <p:nvPr>
            <p:ph idx="1"/>
          </p:nvPr>
        </p:nvSpPr>
        <p:spPr>
          <a:xfrm>
            <a:off x="6276976" y="2492375"/>
            <a:ext cx="5313361" cy="3284538"/>
          </a:xfrm>
        </p:spPr>
        <p:txBody>
          <a:bodyPr/>
          <a:lstStyle/>
          <a:p>
            <a:r>
              <a:rPr lang="en-GB" sz="2800" b="1" dirty="0" err="1">
                <a:solidFill>
                  <a:srgbClr val="4DA060"/>
                </a:solidFill>
              </a:rPr>
              <a:t>Hopsworks</a:t>
            </a:r>
            <a:endParaRPr lang="en-GB" sz="2800" b="1" dirty="0">
              <a:solidFill>
                <a:schemeClr val="accent2"/>
              </a:solidFill>
            </a:endParaRPr>
          </a:p>
          <a:p>
            <a:r>
              <a:rPr lang="en-GB" sz="2800" b="1" dirty="0">
                <a:solidFill>
                  <a:schemeClr val="accent4">
                    <a:lumMod val="75000"/>
                  </a:schemeClr>
                </a:solidFill>
              </a:rPr>
              <a:t>Iceberg</a:t>
            </a:r>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70354A30-BE6D-F668-B14A-2E6A0D5DFCBF}"/>
              </a:ext>
            </a:extLst>
          </p:cNvPr>
          <p:cNvSpPr>
            <a:spLocks noGrp="1"/>
          </p:cNvSpPr>
          <p:nvPr>
            <p:ph type="sldNum" sz="quarter" idx="12"/>
          </p:nvPr>
        </p:nvSpPr>
        <p:spPr/>
        <p:txBody>
          <a:bodyPr/>
          <a:lstStyle/>
          <a:p>
            <a:fld id="{B716C8F4-20CD-364A-8A8E-DE130115B178}" type="slidenum">
              <a:rPr lang="sv-SE" smtClean="0"/>
              <a:t>21</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A879F75E-3EFA-60D3-B7CD-391C7F9DD746}"/>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4" name="Rectangle 3">
            <a:extLst>
              <a:ext uri="{FF2B5EF4-FFF2-40B4-BE49-F238E27FC236}">
                <a16:creationId xmlns:a16="http://schemas.microsoft.com/office/drawing/2014/main" id="{763DA4FE-7596-77BE-0EF6-0BAE1801C799}"/>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FC231BE1-2452-BE1B-7F56-67736E9D45E6}"/>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Tree>
    <p:extLst>
      <p:ext uri="{BB962C8B-B14F-4D97-AF65-F5344CB8AC3E}">
        <p14:creationId xmlns:p14="http://schemas.microsoft.com/office/powerpoint/2010/main" val="2325317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7ACF0-7CB3-AD9B-AD6E-9083A7C6B2BD}"/>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B69D31B-D62A-B386-7702-2E0223CD7C74}"/>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(3/7)</a:t>
            </a:r>
            <a:endParaRPr lang="en-IT" dirty="0"/>
          </a:p>
        </p:txBody>
      </p:sp>
      <p:sp>
        <p:nvSpPr>
          <p:cNvPr id="9" name="Content Placeholder 8">
            <a:extLst>
              <a:ext uri="{FF2B5EF4-FFF2-40B4-BE49-F238E27FC236}">
                <a16:creationId xmlns:a16="http://schemas.microsoft.com/office/drawing/2014/main" id="{25B745EC-717D-1CAF-D0E1-456D8557283B}"/>
              </a:ext>
            </a:extLst>
          </p:cNvPr>
          <p:cNvSpPr>
            <a:spLocks noGrp="1"/>
          </p:cNvSpPr>
          <p:nvPr>
            <p:ph idx="1"/>
          </p:nvPr>
        </p:nvSpPr>
        <p:spPr>
          <a:xfrm>
            <a:off x="6276976" y="2492375"/>
            <a:ext cx="5313361" cy="3284538"/>
          </a:xfrm>
        </p:spPr>
        <p:txBody>
          <a:bodyPr/>
          <a:lstStyle/>
          <a:p>
            <a:r>
              <a:rPr lang="en-GB" sz="2800" b="1" dirty="0" err="1">
                <a:solidFill>
                  <a:srgbClr val="4DA060"/>
                </a:solidFill>
              </a:rPr>
              <a:t>Hopsworks</a:t>
            </a:r>
            <a:endParaRPr lang="en-GB" sz="2800" b="1" dirty="0">
              <a:solidFill>
                <a:schemeClr val="accent2"/>
              </a:solidFill>
            </a:endParaRPr>
          </a:p>
          <a:p>
            <a:r>
              <a:rPr lang="en-GB" sz="2800" b="1" dirty="0">
                <a:solidFill>
                  <a:schemeClr val="accent4">
                    <a:lumMod val="75000"/>
                  </a:schemeClr>
                </a:solidFill>
              </a:rPr>
              <a:t>Iceberg</a:t>
            </a:r>
          </a:p>
          <a:p>
            <a:r>
              <a:rPr lang="en-GB" sz="2800" b="1" dirty="0" err="1">
                <a:solidFill>
                  <a:srgbClr val="FFBE00"/>
                </a:solidFill>
              </a:rPr>
              <a:t>HopsFS</a:t>
            </a:r>
            <a:endParaRPr lang="en-GB" sz="2800" b="1" dirty="0">
              <a:solidFill>
                <a:srgbClr val="FFBE00"/>
              </a:solidFill>
            </a:endParaRPr>
          </a:p>
          <a:p>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87631587-4F51-48A3-4283-B420381E9F1D}"/>
              </a:ext>
            </a:extLst>
          </p:cNvPr>
          <p:cNvSpPr>
            <a:spLocks noGrp="1"/>
          </p:cNvSpPr>
          <p:nvPr>
            <p:ph type="sldNum" sz="quarter" idx="12"/>
          </p:nvPr>
        </p:nvSpPr>
        <p:spPr/>
        <p:txBody>
          <a:bodyPr/>
          <a:lstStyle/>
          <a:p>
            <a:fld id="{B716C8F4-20CD-364A-8A8E-DE130115B178}" type="slidenum">
              <a:rPr lang="sv-SE" smtClean="0"/>
              <a:t>22</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81A19768-2BE9-FFCE-839D-770CA5BDEE95}"/>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2" name="Rectangle 1">
            <a:extLst>
              <a:ext uri="{FF2B5EF4-FFF2-40B4-BE49-F238E27FC236}">
                <a16:creationId xmlns:a16="http://schemas.microsoft.com/office/drawing/2014/main" id="{DEC4A446-B21A-1544-DC8F-8479544BB975}"/>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AE2DEDF7-6DB2-5886-ACC7-ECC212DF6B54}"/>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639FE25A-1CA2-12D7-5041-1D0ED2DD9E09}"/>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Tree>
    <p:extLst>
      <p:ext uri="{BB962C8B-B14F-4D97-AF65-F5344CB8AC3E}">
        <p14:creationId xmlns:p14="http://schemas.microsoft.com/office/powerpoint/2010/main" val="2643154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30A5F-BD6F-3D1C-B0B7-8A3820A3FAE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F7AFB9D-8B1E-0112-BE06-9D743B2049DF}"/>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(4/7)</a:t>
            </a:r>
            <a:endParaRPr lang="en-IT" dirty="0"/>
          </a:p>
        </p:txBody>
      </p:sp>
      <p:sp>
        <p:nvSpPr>
          <p:cNvPr id="9" name="Content Placeholder 8">
            <a:extLst>
              <a:ext uri="{FF2B5EF4-FFF2-40B4-BE49-F238E27FC236}">
                <a16:creationId xmlns:a16="http://schemas.microsoft.com/office/drawing/2014/main" id="{4D77B350-CFBC-72E2-FA28-D9259AECF910}"/>
              </a:ext>
            </a:extLst>
          </p:cNvPr>
          <p:cNvSpPr>
            <a:spLocks noGrp="1"/>
          </p:cNvSpPr>
          <p:nvPr>
            <p:ph idx="1"/>
          </p:nvPr>
        </p:nvSpPr>
        <p:spPr>
          <a:xfrm>
            <a:off x="6276976" y="2492375"/>
            <a:ext cx="5313361" cy="3284538"/>
          </a:xfrm>
        </p:spPr>
        <p:txBody>
          <a:bodyPr/>
          <a:lstStyle/>
          <a:p>
            <a:r>
              <a:rPr lang="en-GB" sz="2800" b="1" dirty="0" err="1">
                <a:solidFill>
                  <a:srgbClr val="4DA060"/>
                </a:solidFill>
              </a:rPr>
              <a:t>Hopsworks</a:t>
            </a:r>
            <a:endParaRPr lang="en-GB" sz="2800" b="1" dirty="0">
              <a:solidFill>
                <a:schemeClr val="accent2"/>
              </a:solidFill>
            </a:endParaRPr>
          </a:p>
          <a:p>
            <a:r>
              <a:rPr lang="en-GB" sz="2800" b="1" dirty="0">
                <a:solidFill>
                  <a:schemeClr val="accent4">
                    <a:lumMod val="75000"/>
                  </a:schemeClr>
                </a:solidFill>
              </a:rPr>
              <a:t>Iceberg</a:t>
            </a:r>
          </a:p>
          <a:p>
            <a:r>
              <a:rPr lang="en-GB" sz="2800" b="1" dirty="0" err="1">
                <a:solidFill>
                  <a:srgbClr val="FFBE00"/>
                </a:solidFill>
              </a:rPr>
              <a:t>HopsFS</a:t>
            </a:r>
            <a:endParaRPr lang="en-GB" sz="2800" b="1" dirty="0">
              <a:solidFill>
                <a:srgbClr val="FFBE00"/>
              </a:solidFill>
            </a:endParaRPr>
          </a:p>
          <a:p>
            <a:r>
              <a:rPr lang="en-GB" sz="2800" i="1" dirty="0" err="1">
                <a:solidFill>
                  <a:srgbClr val="C00000"/>
                </a:solidFill>
              </a:rPr>
              <a:t>HopsFS</a:t>
            </a:r>
            <a:r>
              <a:rPr lang="en-GB" sz="2800" i="1" dirty="0">
                <a:solidFill>
                  <a:srgbClr val="C00000"/>
                </a:solidFill>
              </a:rPr>
              <a:t> + Iceberg</a:t>
            </a:r>
          </a:p>
          <a:p>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3BA981AD-52FD-C5A4-88E3-BD7BF32C4291}"/>
              </a:ext>
            </a:extLst>
          </p:cNvPr>
          <p:cNvSpPr>
            <a:spLocks noGrp="1"/>
          </p:cNvSpPr>
          <p:nvPr>
            <p:ph type="sldNum" sz="quarter" idx="12"/>
          </p:nvPr>
        </p:nvSpPr>
        <p:spPr/>
        <p:txBody>
          <a:bodyPr/>
          <a:lstStyle/>
          <a:p>
            <a:fld id="{B716C8F4-20CD-364A-8A8E-DE130115B178}" type="slidenum">
              <a:rPr lang="sv-SE" smtClean="0"/>
              <a:t>23</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8A446030-B1C5-AB95-72E6-47F9735B7720}"/>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2" name="Rectangle 1">
            <a:extLst>
              <a:ext uri="{FF2B5EF4-FFF2-40B4-BE49-F238E27FC236}">
                <a16:creationId xmlns:a16="http://schemas.microsoft.com/office/drawing/2014/main" id="{B7159469-B017-0A34-3F54-99A4FA905A96}"/>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ED3E63AF-DEE1-F4BB-6373-5D34914934A0}"/>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37BA1F20-BEBB-8620-E028-45E48750CB6D}"/>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7" name="Rectangle 6">
            <a:extLst>
              <a:ext uri="{FF2B5EF4-FFF2-40B4-BE49-F238E27FC236}">
                <a16:creationId xmlns:a16="http://schemas.microsoft.com/office/drawing/2014/main" id="{F071FA40-9F71-6E36-08C0-7F696404F002}"/>
              </a:ext>
            </a:extLst>
          </p:cNvPr>
          <p:cNvSpPr/>
          <p:nvPr/>
        </p:nvSpPr>
        <p:spPr>
          <a:xfrm>
            <a:off x="1243352" y="3724823"/>
            <a:ext cx="1697968" cy="397553"/>
          </a:xfrm>
          <a:prstGeom prst="rect">
            <a:avLst/>
          </a:prstGeom>
          <a:solidFill>
            <a:srgbClr val="C00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Tree>
    <p:extLst>
      <p:ext uri="{BB962C8B-B14F-4D97-AF65-F5344CB8AC3E}">
        <p14:creationId xmlns:p14="http://schemas.microsoft.com/office/powerpoint/2010/main" val="3748476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EDF25-A530-A382-FCE7-BCEC677F27B0}"/>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15030B1-4E87-349C-6F83-F4328C69DB6A}"/>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(4/7)</a:t>
            </a:r>
            <a:endParaRPr lang="en-IT" dirty="0"/>
          </a:p>
        </p:txBody>
      </p:sp>
      <p:sp>
        <p:nvSpPr>
          <p:cNvPr id="9" name="Content Placeholder 8">
            <a:extLst>
              <a:ext uri="{FF2B5EF4-FFF2-40B4-BE49-F238E27FC236}">
                <a16:creationId xmlns:a16="http://schemas.microsoft.com/office/drawing/2014/main" id="{F86B6127-4EB8-C441-0E79-F79A95543723}"/>
              </a:ext>
            </a:extLst>
          </p:cNvPr>
          <p:cNvSpPr>
            <a:spLocks noGrp="1"/>
          </p:cNvSpPr>
          <p:nvPr>
            <p:ph idx="1"/>
          </p:nvPr>
        </p:nvSpPr>
        <p:spPr>
          <a:xfrm>
            <a:off x="6276976" y="2492375"/>
            <a:ext cx="5313361" cy="3284538"/>
          </a:xfrm>
        </p:spPr>
        <p:txBody>
          <a:bodyPr/>
          <a:lstStyle/>
          <a:p>
            <a:endParaRPr lang="en-GB" sz="2800" b="1" dirty="0">
              <a:solidFill>
                <a:schemeClr val="accent2"/>
              </a:solidFill>
            </a:endParaRPr>
          </a:p>
          <a:p>
            <a:endParaRPr lang="en-GB" sz="2800" b="1" dirty="0">
              <a:solidFill>
                <a:srgbClr val="FFBE00"/>
              </a:solidFill>
            </a:endParaRPr>
          </a:p>
          <a:p>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EF967D3D-26AE-F5B9-35CB-96AF8519CE3B}"/>
              </a:ext>
            </a:extLst>
          </p:cNvPr>
          <p:cNvSpPr>
            <a:spLocks noGrp="1"/>
          </p:cNvSpPr>
          <p:nvPr>
            <p:ph type="sldNum" sz="quarter" idx="12"/>
          </p:nvPr>
        </p:nvSpPr>
        <p:spPr/>
        <p:txBody>
          <a:bodyPr/>
          <a:lstStyle/>
          <a:p>
            <a:fld id="{B716C8F4-20CD-364A-8A8E-DE130115B178}" type="slidenum">
              <a:rPr lang="sv-SE" smtClean="0"/>
              <a:t>24</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5A2FEAC9-8ABF-3C6B-3BDF-E34C7FD44226}"/>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2" name="Rectangle 1">
            <a:extLst>
              <a:ext uri="{FF2B5EF4-FFF2-40B4-BE49-F238E27FC236}">
                <a16:creationId xmlns:a16="http://schemas.microsoft.com/office/drawing/2014/main" id="{8D10D312-8061-358C-AC04-C43A23C0B3EB}"/>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E3F2223D-C904-4F1F-5815-CB76E2ACDCE4}"/>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55847DA9-4BD8-04DC-1AD1-930D0A44171C}"/>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7" name="Rectangle 6">
            <a:extLst>
              <a:ext uri="{FF2B5EF4-FFF2-40B4-BE49-F238E27FC236}">
                <a16:creationId xmlns:a16="http://schemas.microsoft.com/office/drawing/2014/main" id="{2478E82F-E875-70A2-0DAF-6F1540A24503}"/>
              </a:ext>
            </a:extLst>
          </p:cNvPr>
          <p:cNvSpPr/>
          <p:nvPr/>
        </p:nvSpPr>
        <p:spPr>
          <a:xfrm>
            <a:off x="1243352" y="3724823"/>
            <a:ext cx="1697968" cy="397553"/>
          </a:xfrm>
          <a:prstGeom prst="rect">
            <a:avLst/>
          </a:prstGeom>
          <a:solidFill>
            <a:srgbClr val="C00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0" name="TextBox 9">
            <a:extLst>
              <a:ext uri="{FF2B5EF4-FFF2-40B4-BE49-F238E27FC236}">
                <a16:creationId xmlns:a16="http://schemas.microsoft.com/office/drawing/2014/main" id="{6F09C258-FA8F-3CF5-6E56-2DF07EAEF1F4}"/>
              </a:ext>
            </a:extLst>
          </p:cNvPr>
          <p:cNvSpPr txBox="1"/>
          <p:nvPr/>
        </p:nvSpPr>
        <p:spPr>
          <a:xfrm>
            <a:off x="4714240" y="2641600"/>
            <a:ext cx="1053738" cy="276999"/>
          </a:xfrm>
          <a:prstGeom prst="rect">
            <a:avLst/>
          </a:prstGeom>
          <a:noFill/>
        </p:spPr>
        <p:txBody>
          <a:bodyPr wrap="square" rtlCol="0">
            <a:spAutoFit/>
          </a:bodyPr>
          <a:lstStyle/>
          <a:p>
            <a:r>
              <a:rPr lang="en-GB" sz="1200" b="1" dirty="0" err="1">
                <a:solidFill>
                  <a:srgbClr val="4DA060"/>
                </a:solidFill>
              </a:rPr>
              <a:t>Hopsworks</a:t>
            </a:r>
            <a:endParaRPr lang="en-GB" sz="1200" dirty="0"/>
          </a:p>
        </p:txBody>
      </p:sp>
      <p:sp>
        <p:nvSpPr>
          <p:cNvPr id="11" name="TextBox 10">
            <a:extLst>
              <a:ext uri="{FF2B5EF4-FFF2-40B4-BE49-F238E27FC236}">
                <a16:creationId xmlns:a16="http://schemas.microsoft.com/office/drawing/2014/main" id="{961BDA02-18CE-7F35-CDFA-D5014E7ADD93}"/>
              </a:ext>
            </a:extLst>
          </p:cNvPr>
          <p:cNvSpPr txBox="1"/>
          <p:nvPr/>
        </p:nvSpPr>
        <p:spPr>
          <a:xfrm>
            <a:off x="4838564" y="4469528"/>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dirty="0">
                <a:solidFill>
                  <a:srgbClr val="67BAFF"/>
                </a:solidFill>
                <a:latin typeface="Figtree" panose="020B0604020202020204" charset="0"/>
              </a:rPr>
              <a:t>    </a:t>
            </a:r>
            <a:r>
              <a:rPr lang="en-GB" sz="1200" b="1" kern="1200" dirty="0">
                <a:solidFill>
                  <a:srgbClr val="67BAFF"/>
                </a:solidFill>
                <a:effectLst/>
                <a:latin typeface="Figtree" panose="020B0604020202020204" charset="0"/>
                <a:ea typeface="+mn-ea"/>
                <a:cs typeface="+mn-cs"/>
              </a:rPr>
              <a:t>Iceberg</a:t>
            </a:r>
            <a:endParaRPr lang="en-GB" sz="1200" dirty="0">
              <a:effectLst/>
            </a:endParaRPr>
          </a:p>
        </p:txBody>
      </p:sp>
      <p:sp>
        <p:nvSpPr>
          <p:cNvPr id="12" name="TextBox 11">
            <a:extLst>
              <a:ext uri="{FF2B5EF4-FFF2-40B4-BE49-F238E27FC236}">
                <a16:creationId xmlns:a16="http://schemas.microsoft.com/office/drawing/2014/main" id="{AF3C3F14-012D-E1E5-9EE8-E68F2AEB6061}"/>
              </a:ext>
            </a:extLst>
          </p:cNvPr>
          <p:cNvSpPr txBox="1"/>
          <p:nvPr/>
        </p:nvSpPr>
        <p:spPr>
          <a:xfrm>
            <a:off x="4942196" y="5776913"/>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kern="1200" dirty="0" err="1">
                <a:solidFill>
                  <a:srgbClr val="FFBE00"/>
                </a:solidFill>
                <a:effectLst/>
                <a:latin typeface="Figtree" panose="020B0604020202020204" charset="0"/>
                <a:ea typeface="+mn-ea"/>
                <a:cs typeface="+mn-cs"/>
              </a:rPr>
              <a:t>HopsFS</a:t>
            </a:r>
            <a:endParaRPr lang="en-GB" sz="1200" dirty="0">
              <a:effectLst/>
            </a:endParaRPr>
          </a:p>
        </p:txBody>
      </p:sp>
      <p:sp>
        <p:nvSpPr>
          <p:cNvPr id="14" name="TextBox 13">
            <a:extLst>
              <a:ext uri="{FF2B5EF4-FFF2-40B4-BE49-F238E27FC236}">
                <a16:creationId xmlns:a16="http://schemas.microsoft.com/office/drawing/2014/main" id="{6BED73F5-3AFC-BB33-334C-03B32148BBF4}"/>
              </a:ext>
            </a:extLst>
          </p:cNvPr>
          <p:cNvSpPr txBox="1"/>
          <p:nvPr/>
        </p:nvSpPr>
        <p:spPr>
          <a:xfrm>
            <a:off x="2110560" y="3980969"/>
            <a:ext cx="1377525" cy="175433"/>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600" b="1" kern="1200" dirty="0" err="1">
                <a:solidFill>
                  <a:srgbClr val="C00000"/>
                </a:solidFill>
                <a:effectLst/>
                <a:latin typeface="Figtree" panose="020B0604020202020204" charset="0"/>
                <a:ea typeface="+mn-ea"/>
                <a:cs typeface="+mn-cs"/>
              </a:rPr>
              <a:t>HopsFS</a:t>
            </a:r>
            <a:r>
              <a:rPr lang="en-GB" sz="600" b="1" kern="1200" dirty="0">
                <a:solidFill>
                  <a:srgbClr val="C00000"/>
                </a:solidFill>
                <a:effectLst/>
                <a:latin typeface="Figtree" panose="020B0604020202020204" charset="0"/>
                <a:ea typeface="+mn-ea"/>
                <a:cs typeface="+mn-cs"/>
              </a:rPr>
              <a:t> + </a:t>
            </a:r>
            <a:r>
              <a:rPr lang="en-GB" sz="600" b="1" kern="1200" dirty="0" err="1">
                <a:solidFill>
                  <a:srgbClr val="C00000"/>
                </a:solidFill>
                <a:effectLst/>
                <a:latin typeface="Figtree" panose="020B0604020202020204" charset="0"/>
                <a:ea typeface="+mn-ea"/>
                <a:cs typeface="+mn-cs"/>
              </a:rPr>
              <a:t>PyIceberg</a:t>
            </a:r>
            <a:endParaRPr lang="en-GB" sz="600" b="1" dirty="0">
              <a:effectLst/>
            </a:endParaRPr>
          </a:p>
        </p:txBody>
      </p:sp>
    </p:spTree>
    <p:extLst>
      <p:ext uri="{BB962C8B-B14F-4D97-AF65-F5344CB8AC3E}">
        <p14:creationId xmlns:p14="http://schemas.microsoft.com/office/powerpoint/2010/main" val="2200504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E6AF5-81C5-A55D-49C7-38BBFA9DAAD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AA0B4B6-A7D3-F678-F102-1EEC9A7686A2}"/>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(5/7)</a:t>
            </a:r>
            <a:endParaRPr lang="en-IT" dirty="0"/>
          </a:p>
        </p:txBody>
      </p:sp>
      <p:sp>
        <p:nvSpPr>
          <p:cNvPr id="9" name="Content Placeholder 8">
            <a:extLst>
              <a:ext uri="{FF2B5EF4-FFF2-40B4-BE49-F238E27FC236}">
                <a16:creationId xmlns:a16="http://schemas.microsoft.com/office/drawing/2014/main" id="{63D68214-2339-9D73-3F43-3D5458F9F57C}"/>
              </a:ext>
            </a:extLst>
          </p:cNvPr>
          <p:cNvSpPr>
            <a:spLocks noGrp="1"/>
          </p:cNvSpPr>
          <p:nvPr>
            <p:ph idx="1"/>
          </p:nvPr>
        </p:nvSpPr>
        <p:spPr>
          <a:xfrm>
            <a:off x="6276976" y="2492375"/>
            <a:ext cx="5313361" cy="3284538"/>
          </a:xfrm>
        </p:spPr>
        <p:txBody>
          <a:bodyPr/>
          <a:lstStyle/>
          <a:p>
            <a:endParaRPr lang="en-GB" sz="2800" b="1" dirty="0">
              <a:solidFill>
                <a:schemeClr val="accent2"/>
              </a:solidFill>
            </a:endParaRPr>
          </a:p>
          <a:p>
            <a:endParaRPr lang="en-GB" sz="2800" b="1" dirty="0">
              <a:solidFill>
                <a:srgbClr val="FFBE00"/>
              </a:solidFill>
            </a:endParaRPr>
          </a:p>
          <a:p>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F7FB6522-0C88-E458-430B-EBB5FD5C29C5}"/>
              </a:ext>
            </a:extLst>
          </p:cNvPr>
          <p:cNvSpPr>
            <a:spLocks noGrp="1"/>
          </p:cNvSpPr>
          <p:nvPr>
            <p:ph type="sldNum" sz="quarter" idx="12"/>
          </p:nvPr>
        </p:nvSpPr>
        <p:spPr/>
        <p:txBody>
          <a:bodyPr/>
          <a:lstStyle/>
          <a:p>
            <a:fld id="{B716C8F4-20CD-364A-8A8E-DE130115B178}" type="slidenum">
              <a:rPr lang="sv-SE" smtClean="0"/>
              <a:t>25</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E9363853-C11B-0982-C9F1-8B0D9317DBBB}"/>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2" name="Rectangle 1">
            <a:extLst>
              <a:ext uri="{FF2B5EF4-FFF2-40B4-BE49-F238E27FC236}">
                <a16:creationId xmlns:a16="http://schemas.microsoft.com/office/drawing/2014/main" id="{B3104BF2-9786-91A5-7D2E-C7D02549A303}"/>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81E8B6A4-CF24-5192-491B-42847C5829A6}"/>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6C512D5D-AB8B-F79B-4DA6-AFE4A040B6F1}"/>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7" name="Rectangle 6">
            <a:extLst>
              <a:ext uri="{FF2B5EF4-FFF2-40B4-BE49-F238E27FC236}">
                <a16:creationId xmlns:a16="http://schemas.microsoft.com/office/drawing/2014/main" id="{C44644A5-AA7B-47CE-56A0-FC3875727149}"/>
              </a:ext>
            </a:extLst>
          </p:cNvPr>
          <p:cNvSpPr/>
          <p:nvPr/>
        </p:nvSpPr>
        <p:spPr>
          <a:xfrm>
            <a:off x="1243352" y="3724823"/>
            <a:ext cx="1697968" cy="397553"/>
          </a:xfrm>
          <a:prstGeom prst="rect">
            <a:avLst/>
          </a:prstGeom>
          <a:solidFill>
            <a:srgbClr val="C00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0" name="TextBox 9">
            <a:extLst>
              <a:ext uri="{FF2B5EF4-FFF2-40B4-BE49-F238E27FC236}">
                <a16:creationId xmlns:a16="http://schemas.microsoft.com/office/drawing/2014/main" id="{72627D85-C50F-70C6-EE8F-0E56EBF9FDE0}"/>
              </a:ext>
            </a:extLst>
          </p:cNvPr>
          <p:cNvSpPr txBox="1"/>
          <p:nvPr/>
        </p:nvSpPr>
        <p:spPr>
          <a:xfrm>
            <a:off x="4714240" y="2641600"/>
            <a:ext cx="1053738" cy="276999"/>
          </a:xfrm>
          <a:prstGeom prst="rect">
            <a:avLst/>
          </a:prstGeom>
          <a:noFill/>
        </p:spPr>
        <p:txBody>
          <a:bodyPr wrap="square" rtlCol="0">
            <a:spAutoFit/>
          </a:bodyPr>
          <a:lstStyle/>
          <a:p>
            <a:r>
              <a:rPr lang="en-GB" sz="1200" b="1" dirty="0" err="1">
                <a:solidFill>
                  <a:srgbClr val="4DA060"/>
                </a:solidFill>
              </a:rPr>
              <a:t>Hopsworks</a:t>
            </a:r>
            <a:endParaRPr lang="en-GB" sz="1200" dirty="0"/>
          </a:p>
        </p:txBody>
      </p:sp>
      <p:sp>
        <p:nvSpPr>
          <p:cNvPr id="11" name="TextBox 10">
            <a:extLst>
              <a:ext uri="{FF2B5EF4-FFF2-40B4-BE49-F238E27FC236}">
                <a16:creationId xmlns:a16="http://schemas.microsoft.com/office/drawing/2014/main" id="{05B706B9-B900-FB15-6514-EF49767AD1B2}"/>
              </a:ext>
            </a:extLst>
          </p:cNvPr>
          <p:cNvSpPr txBox="1"/>
          <p:nvPr/>
        </p:nvSpPr>
        <p:spPr>
          <a:xfrm>
            <a:off x="4838564" y="4469528"/>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dirty="0">
                <a:solidFill>
                  <a:srgbClr val="67BAFF"/>
                </a:solidFill>
                <a:latin typeface="Figtree" panose="020B0604020202020204" charset="0"/>
              </a:rPr>
              <a:t>    </a:t>
            </a:r>
            <a:r>
              <a:rPr lang="en-GB" sz="1200" b="1" kern="1200" dirty="0">
                <a:solidFill>
                  <a:srgbClr val="67BAFF"/>
                </a:solidFill>
                <a:effectLst/>
                <a:latin typeface="Figtree" panose="020B0604020202020204" charset="0"/>
                <a:ea typeface="+mn-ea"/>
                <a:cs typeface="+mn-cs"/>
              </a:rPr>
              <a:t>Iceberg</a:t>
            </a:r>
            <a:endParaRPr lang="en-GB" sz="1200" dirty="0">
              <a:effectLst/>
            </a:endParaRPr>
          </a:p>
        </p:txBody>
      </p:sp>
      <p:sp>
        <p:nvSpPr>
          <p:cNvPr id="12" name="TextBox 11">
            <a:extLst>
              <a:ext uri="{FF2B5EF4-FFF2-40B4-BE49-F238E27FC236}">
                <a16:creationId xmlns:a16="http://schemas.microsoft.com/office/drawing/2014/main" id="{FACCCFBB-99A9-7EE6-81E6-605E200EC902}"/>
              </a:ext>
            </a:extLst>
          </p:cNvPr>
          <p:cNvSpPr txBox="1"/>
          <p:nvPr/>
        </p:nvSpPr>
        <p:spPr>
          <a:xfrm>
            <a:off x="4942196" y="5776913"/>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kern="1200" dirty="0" err="1">
                <a:solidFill>
                  <a:srgbClr val="FFBE00"/>
                </a:solidFill>
                <a:effectLst/>
                <a:latin typeface="Figtree" panose="020B0604020202020204" charset="0"/>
                <a:ea typeface="+mn-ea"/>
                <a:cs typeface="+mn-cs"/>
              </a:rPr>
              <a:t>HopsFS</a:t>
            </a:r>
            <a:endParaRPr lang="en-GB" sz="1200" dirty="0">
              <a:effectLst/>
            </a:endParaRPr>
          </a:p>
        </p:txBody>
      </p:sp>
      <p:sp>
        <p:nvSpPr>
          <p:cNvPr id="14" name="TextBox 13">
            <a:extLst>
              <a:ext uri="{FF2B5EF4-FFF2-40B4-BE49-F238E27FC236}">
                <a16:creationId xmlns:a16="http://schemas.microsoft.com/office/drawing/2014/main" id="{12ABF80E-77CA-89A8-DC77-F1E3B028E7C6}"/>
              </a:ext>
            </a:extLst>
          </p:cNvPr>
          <p:cNvSpPr txBox="1"/>
          <p:nvPr/>
        </p:nvSpPr>
        <p:spPr>
          <a:xfrm>
            <a:off x="2110560" y="3980969"/>
            <a:ext cx="1377525" cy="175433"/>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600" b="1" kern="1200" dirty="0" err="1">
                <a:solidFill>
                  <a:srgbClr val="C00000"/>
                </a:solidFill>
                <a:effectLst/>
                <a:latin typeface="Figtree" panose="020B0604020202020204" charset="0"/>
                <a:ea typeface="+mn-ea"/>
                <a:cs typeface="+mn-cs"/>
              </a:rPr>
              <a:t>HopsFS</a:t>
            </a:r>
            <a:r>
              <a:rPr lang="en-GB" sz="600" b="1" kern="1200" dirty="0">
                <a:solidFill>
                  <a:srgbClr val="C00000"/>
                </a:solidFill>
                <a:effectLst/>
                <a:latin typeface="Figtree" panose="020B0604020202020204" charset="0"/>
                <a:ea typeface="+mn-ea"/>
                <a:cs typeface="+mn-cs"/>
              </a:rPr>
              <a:t> + </a:t>
            </a:r>
            <a:r>
              <a:rPr lang="en-GB" sz="600" b="1" kern="1200" dirty="0" err="1">
                <a:solidFill>
                  <a:srgbClr val="C00000"/>
                </a:solidFill>
                <a:effectLst/>
                <a:latin typeface="Figtree" panose="020B0604020202020204" charset="0"/>
                <a:ea typeface="+mn-ea"/>
                <a:cs typeface="+mn-cs"/>
              </a:rPr>
              <a:t>PyIceberg</a:t>
            </a:r>
            <a:endParaRPr lang="en-GB" sz="600" b="1" dirty="0">
              <a:effectLst/>
            </a:endParaRPr>
          </a:p>
        </p:txBody>
      </p:sp>
      <p:sp>
        <p:nvSpPr>
          <p:cNvPr id="13" name="Rectangle 12">
            <a:extLst>
              <a:ext uri="{FF2B5EF4-FFF2-40B4-BE49-F238E27FC236}">
                <a16:creationId xmlns:a16="http://schemas.microsoft.com/office/drawing/2014/main" id="{EBF4D70B-78B7-429B-866A-6AB34979B24D}"/>
              </a:ext>
            </a:extLst>
          </p:cNvPr>
          <p:cNvSpPr/>
          <p:nvPr/>
        </p:nvSpPr>
        <p:spPr>
          <a:xfrm>
            <a:off x="1243352" y="4979163"/>
            <a:ext cx="4383256" cy="397553"/>
          </a:xfrm>
          <a:prstGeom prst="rect">
            <a:avLst/>
          </a:prstGeom>
          <a:solidFill>
            <a:srgbClr val="7030A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lumMod val="90000"/>
                  <a:lumOff val="10000"/>
                </a:schemeClr>
              </a:solidFill>
            </a:endParaRPr>
          </a:p>
        </p:txBody>
      </p:sp>
    </p:spTree>
    <p:extLst>
      <p:ext uri="{BB962C8B-B14F-4D97-AF65-F5344CB8AC3E}">
        <p14:creationId xmlns:p14="http://schemas.microsoft.com/office/powerpoint/2010/main" val="1758286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F150C-E8B0-698B-D62D-42418D549F0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50B6679-4268-412B-1DC8-15C50E5AA0E8}"/>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(5/7)</a:t>
            </a:r>
            <a:endParaRPr lang="en-IT" dirty="0"/>
          </a:p>
        </p:txBody>
      </p:sp>
      <p:sp>
        <p:nvSpPr>
          <p:cNvPr id="9" name="Content Placeholder 8">
            <a:extLst>
              <a:ext uri="{FF2B5EF4-FFF2-40B4-BE49-F238E27FC236}">
                <a16:creationId xmlns:a16="http://schemas.microsoft.com/office/drawing/2014/main" id="{1E09D877-1EE1-7162-7C90-390683D29B56}"/>
              </a:ext>
            </a:extLst>
          </p:cNvPr>
          <p:cNvSpPr>
            <a:spLocks noGrp="1"/>
          </p:cNvSpPr>
          <p:nvPr>
            <p:ph idx="1"/>
          </p:nvPr>
        </p:nvSpPr>
        <p:spPr>
          <a:xfrm>
            <a:off x="6276976" y="2492375"/>
            <a:ext cx="5313361" cy="3284538"/>
          </a:xfrm>
        </p:spPr>
        <p:txBody>
          <a:bodyPr/>
          <a:lstStyle/>
          <a:p>
            <a:endParaRPr lang="en-GB" sz="2800" b="1" dirty="0">
              <a:solidFill>
                <a:schemeClr val="accent2"/>
              </a:solidFill>
            </a:endParaRPr>
          </a:p>
          <a:p>
            <a:endParaRPr lang="en-GB" sz="2800" b="1" dirty="0">
              <a:solidFill>
                <a:srgbClr val="FFBE00"/>
              </a:solidFill>
            </a:endParaRPr>
          </a:p>
          <a:p>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0B1503F1-5D88-613A-8E92-158D0BA7894E}"/>
              </a:ext>
            </a:extLst>
          </p:cNvPr>
          <p:cNvSpPr>
            <a:spLocks noGrp="1"/>
          </p:cNvSpPr>
          <p:nvPr>
            <p:ph type="sldNum" sz="quarter" idx="12"/>
          </p:nvPr>
        </p:nvSpPr>
        <p:spPr/>
        <p:txBody>
          <a:bodyPr/>
          <a:lstStyle/>
          <a:p>
            <a:fld id="{B716C8F4-20CD-364A-8A8E-DE130115B178}" type="slidenum">
              <a:rPr lang="sv-SE" smtClean="0"/>
              <a:t>26</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9936B403-0CFF-AEC3-ABEF-C3A7FA9C5217}"/>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2" name="Rectangle 1">
            <a:extLst>
              <a:ext uri="{FF2B5EF4-FFF2-40B4-BE49-F238E27FC236}">
                <a16:creationId xmlns:a16="http://schemas.microsoft.com/office/drawing/2014/main" id="{2C2A9225-4760-CB99-F08B-2DA01C040565}"/>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1B439B80-8722-1674-FE50-D6AAD8385C7A}"/>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AB14316F-C351-DCB3-CEC1-C08C44FBEC19}"/>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7" name="Rectangle 6">
            <a:extLst>
              <a:ext uri="{FF2B5EF4-FFF2-40B4-BE49-F238E27FC236}">
                <a16:creationId xmlns:a16="http://schemas.microsoft.com/office/drawing/2014/main" id="{6B4FB762-B597-DA0D-14B1-2A47D3424837}"/>
              </a:ext>
            </a:extLst>
          </p:cNvPr>
          <p:cNvSpPr/>
          <p:nvPr/>
        </p:nvSpPr>
        <p:spPr>
          <a:xfrm>
            <a:off x="1243352" y="3724823"/>
            <a:ext cx="1697968" cy="397553"/>
          </a:xfrm>
          <a:prstGeom prst="rect">
            <a:avLst/>
          </a:prstGeom>
          <a:solidFill>
            <a:srgbClr val="C00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0" name="TextBox 9">
            <a:extLst>
              <a:ext uri="{FF2B5EF4-FFF2-40B4-BE49-F238E27FC236}">
                <a16:creationId xmlns:a16="http://schemas.microsoft.com/office/drawing/2014/main" id="{730CBC09-97BA-C508-72B4-9DE7F7A41F78}"/>
              </a:ext>
            </a:extLst>
          </p:cNvPr>
          <p:cNvSpPr txBox="1"/>
          <p:nvPr/>
        </p:nvSpPr>
        <p:spPr>
          <a:xfrm>
            <a:off x="4714240" y="2641600"/>
            <a:ext cx="1053738" cy="276999"/>
          </a:xfrm>
          <a:prstGeom prst="rect">
            <a:avLst/>
          </a:prstGeom>
          <a:noFill/>
        </p:spPr>
        <p:txBody>
          <a:bodyPr wrap="square" rtlCol="0">
            <a:spAutoFit/>
          </a:bodyPr>
          <a:lstStyle/>
          <a:p>
            <a:r>
              <a:rPr lang="en-GB" sz="1200" b="1" dirty="0" err="1">
                <a:solidFill>
                  <a:srgbClr val="4DA060"/>
                </a:solidFill>
              </a:rPr>
              <a:t>Hopsworks</a:t>
            </a:r>
            <a:endParaRPr lang="en-GB" sz="1200" dirty="0"/>
          </a:p>
        </p:txBody>
      </p:sp>
      <p:sp>
        <p:nvSpPr>
          <p:cNvPr id="11" name="TextBox 10">
            <a:extLst>
              <a:ext uri="{FF2B5EF4-FFF2-40B4-BE49-F238E27FC236}">
                <a16:creationId xmlns:a16="http://schemas.microsoft.com/office/drawing/2014/main" id="{D1F80415-218A-09DF-0519-900A1DFADDC5}"/>
              </a:ext>
            </a:extLst>
          </p:cNvPr>
          <p:cNvSpPr txBox="1"/>
          <p:nvPr/>
        </p:nvSpPr>
        <p:spPr>
          <a:xfrm>
            <a:off x="4838564" y="4469528"/>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dirty="0">
                <a:solidFill>
                  <a:srgbClr val="67BAFF"/>
                </a:solidFill>
                <a:latin typeface="Figtree" panose="020B0604020202020204" charset="0"/>
              </a:rPr>
              <a:t>    </a:t>
            </a:r>
            <a:r>
              <a:rPr lang="en-GB" sz="1200" b="1" kern="1200" dirty="0">
                <a:solidFill>
                  <a:srgbClr val="67BAFF"/>
                </a:solidFill>
                <a:effectLst/>
                <a:latin typeface="Figtree" panose="020B0604020202020204" charset="0"/>
                <a:ea typeface="+mn-ea"/>
                <a:cs typeface="+mn-cs"/>
              </a:rPr>
              <a:t>Iceberg</a:t>
            </a:r>
            <a:endParaRPr lang="en-GB" sz="1200" dirty="0">
              <a:effectLst/>
            </a:endParaRPr>
          </a:p>
        </p:txBody>
      </p:sp>
      <p:sp>
        <p:nvSpPr>
          <p:cNvPr id="12" name="TextBox 11">
            <a:extLst>
              <a:ext uri="{FF2B5EF4-FFF2-40B4-BE49-F238E27FC236}">
                <a16:creationId xmlns:a16="http://schemas.microsoft.com/office/drawing/2014/main" id="{B677F64D-244D-D0B2-C78D-22887A6B6DEC}"/>
              </a:ext>
            </a:extLst>
          </p:cNvPr>
          <p:cNvSpPr txBox="1"/>
          <p:nvPr/>
        </p:nvSpPr>
        <p:spPr>
          <a:xfrm>
            <a:off x="4942196" y="5776913"/>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kern="1200" dirty="0" err="1">
                <a:solidFill>
                  <a:srgbClr val="FFBE00"/>
                </a:solidFill>
                <a:effectLst/>
                <a:latin typeface="Figtree" panose="020B0604020202020204" charset="0"/>
                <a:ea typeface="+mn-ea"/>
                <a:cs typeface="+mn-cs"/>
              </a:rPr>
              <a:t>HopsFS</a:t>
            </a:r>
            <a:endParaRPr lang="en-GB" sz="1200" dirty="0">
              <a:effectLst/>
            </a:endParaRPr>
          </a:p>
        </p:txBody>
      </p:sp>
      <p:sp>
        <p:nvSpPr>
          <p:cNvPr id="14" name="TextBox 13">
            <a:extLst>
              <a:ext uri="{FF2B5EF4-FFF2-40B4-BE49-F238E27FC236}">
                <a16:creationId xmlns:a16="http://schemas.microsoft.com/office/drawing/2014/main" id="{A859672B-1DFA-8E18-2BAC-2776133532BC}"/>
              </a:ext>
            </a:extLst>
          </p:cNvPr>
          <p:cNvSpPr txBox="1"/>
          <p:nvPr/>
        </p:nvSpPr>
        <p:spPr>
          <a:xfrm>
            <a:off x="2110560" y="3980969"/>
            <a:ext cx="1377525" cy="175433"/>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600" b="1" kern="1200" dirty="0" err="1">
                <a:solidFill>
                  <a:srgbClr val="C00000"/>
                </a:solidFill>
                <a:effectLst/>
                <a:latin typeface="Figtree" panose="020B0604020202020204" charset="0"/>
                <a:ea typeface="+mn-ea"/>
                <a:cs typeface="+mn-cs"/>
              </a:rPr>
              <a:t>HopsFS</a:t>
            </a:r>
            <a:r>
              <a:rPr lang="en-GB" sz="600" b="1" kern="1200" dirty="0">
                <a:solidFill>
                  <a:srgbClr val="C00000"/>
                </a:solidFill>
                <a:effectLst/>
                <a:latin typeface="Figtree" panose="020B0604020202020204" charset="0"/>
                <a:ea typeface="+mn-ea"/>
                <a:cs typeface="+mn-cs"/>
              </a:rPr>
              <a:t> + </a:t>
            </a:r>
            <a:r>
              <a:rPr lang="en-GB" sz="600" b="1" kern="1200" dirty="0" err="1">
                <a:solidFill>
                  <a:srgbClr val="C00000"/>
                </a:solidFill>
                <a:effectLst/>
                <a:latin typeface="Figtree" panose="020B0604020202020204" charset="0"/>
                <a:ea typeface="+mn-ea"/>
                <a:cs typeface="+mn-cs"/>
              </a:rPr>
              <a:t>PyIceberg</a:t>
            </a:r>
            <a:endParaRPr lang="en-GB" sz="600" b="1" dirty="0">
              <a:effectLst/>
            </a:endParaRPr>
          </a:p>
        </p:txBody>
      </p:sp>
      <p:sp>
        <p:nvSpPr>
          <p:cNvPr id="15" name="Rectangle 14">
            <a:extLst>
              <a:ext uri="{FF2B5EF4-FFF2-40B4-BE49-F238E27FC236}">
                <a16:creationId xmlns:a16="http://schemas.microsoft.com/office/drawing/2014/main" id="{74C426DA-C21A-3835-2914-FF5A25D90E5C}"/>
              </a:ext>
            </a:extLst>
          </p:cNvPr>
          <p:cNvSpPr/>
          <p:nvPr/>
        </p:nvSpPr>
        <p:spPr>
          <a:xfrm>
            <a:off x="1243351" y="4979163"/>
            <a:ext cx="5033625" cy="397553"/>
          </a:xfrm>
          <a:prstGeom prst="rect">
            <a:avLst/>
          </a:prstGeom>
          <a:solidFill>
            <a:srgbClr val="7030A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lumMod val="90000"/>
                  <a:lumOff val="10000"/>
                </a:schemeClr>
              </a:solidFill>
            </a:endParaRPr>
          </a:p>
        </p:txBody>
      </p:sp>
      <p:sp>
        <p:nvSpPr>
          <p:cNvPr id="16" name="Rectangle 15">
            <a:extLst>
              <a:ext uri="{FF2B5EF4-FFF2-40B4-BE49-F238E27FC236}">
                <a16:creationId xmlns:a16="http://schemas.microsoft.com/office/drawing/2014/main" id="{DC0B6183-C1A0-3847-E28F-46F7884C1235}"/>
              </a:ext>
            </a:extLst>
          </p:cNvPr>
          <p:cNvSpPr/>
          <p:nvPr/>
        </p:nvSpPr>
        <p:spPr>
          <a:xfrm>
            <a:off x="6276977" y="2492375"/>
            <a:ext cx="5313360" cy="3652681"/>
          </a:xfrm>
          <a:prstGeom prst="rect">
            <a:avLst/>
          </a:prstGeom>
          <a:solidFill>
            <a:srgbClr val="7030A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Content Placeholder 8">
            <a:extLst>
              <a:ext uri="{FF2B5EF4-FFF2-40B4-BE49-F238E27FC236}">
                <a16:creationId xmlns:a16="http://schemas.microsoft.com/office/drawing/2014/main" id="{26D3F8A0-1E97-C081-B916-19911078A3E9}"/>
              </a:ext>
            </a:extLst>
          </p:cNvPr>
          <p:cNvSpPr txBox="1">
            <a:spLocks/>
          </p:cNvSpPr>
          <p:nvPr/>
        </p:nvSpPr>
        <p:spPr>
          <a:xfrm>
            <a:off x="6276977" y="2492375"/>
            <a:ext cx="5313362" cy="3284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t>Avro</a:t>
            </a:r>
          </a:p>
          <a:p>
            <a:r>
              <a:rPr lang="en-GB" sz="2800" dirty="0"/>
              <a:t>ORC</a:t>
            </a:r>
          </a:p>
          <a:p>
            <a:r>
              <a:rPr lang="en-GB" sz="2800" b="1" dirty="0"/>
              <a:t>Parquet</a:t>
            </a:r>
          </a:p>
          <a:p>
            <a:endParaRPr lang="en-GB" b="1" dirty="0"/>
          </a:p>
          <a:p>
            <a:endParaRPr lang="en-IT" dirty="0"/>
          </a:p>
        </p:txBody>
      </p:sp>
    </p:spTree>
    <p:extLst>
      <p:ext uri="{BB962C8B-B14F-4D97-AF65-F5344CB8AC3E}">
        <p14:creationId xmlns:p14="http://schemas.microsoft.com/office/powerpoint/2010/main" val="546718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5726E-5038-D38F-8353-96EE8062835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79E113B-7C03-D978-54AD-212B510B6A5D}"/>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(6/7)</a:t>
            </a:r>
            <a:endParaRPr lang="en-IT" dirty="0"/>
          </a:p>
        </p:txBody>
      </p:sp>
      <p:sp>
        <p:nvSpPr>
          <p:cNvPr id="9" name="Content Placeholder 8">
            <a:extLst>
              <a:ext uri="{FF2B5EF4-FFF2-40B4-BE49-F238E27FC236}">
                <a16:creationId xmlns:a16="http://schemas.microsoft.com/office/drawing/2014/main" id="{DA19E40A-4F5E-E8BC-2EA8-3A13FE82D903}"/>
              </a:ext>
            </a:extLst>
          </p:cNvPr>
          <p:cNvSpPr>
            <a:spLocks noGrp="1"/>
          </p:cNvSpPr>
          <p:nvPr>
            <p:ph idx="1"/>
          </p:nvPr>
        </p:nvSpPr>
        <p:spPr>
          <a:xfrm>
            <a:off x="6276976" y="2492375"/>
            <a:ext cx="5313361" cy="3284538"/>
          </a:xfrm>
        </p:spPr>
        <p:txBody>
          <a:bodyPr/>
          <a:lstStyle/>
          <a:p>
            <a:endParaRPr lang="en-GB" sz="2800" b="1" dirty="0">
              <a:solidFill>
                <a:schemeClr val="accent2"/>
              </a:solidFill>
            </a:endParaRPr>
          </a:p>
          <a:p>
            <a:endParaRPr lang="en-GB" sz="2800" b="1" dirty="0">
              <a:solidFill>
                <a:srgbClr val="FFBE00"/>
              </a:solidFill>
            </a:endParaRPr>
          </a:p>
          <a:p>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68342778-DA1B-8494-F863-C0E864269329}"/>
              </a:ext>
            </a:extLst>
          </p:cNvPr>
          <p:cNvSpPr>
            <a:spLocks noGrp="1"/>
          </p:cNvSpPr>
          <p:nvPr>
            <p:ph type="sldNum" sz="quarter" idx="12"/>
          </p:nvPr>
        </p:nvSpPr>
        <p:spPr/>
        <p:txBody>
          <a:bodyPr/>
          <a:lstStyle/>
          <a:p>
            <a:fld id="{B716C8F4-20CD-364A-8A8E-DE130115B178}" type="slidenum">
              <a:rPr lang="sv-SE" smtClean="0"/>
              <a:t>27</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EA14EBA5-1BBB-18A7-BD29-6E9E03A6CE4D}"/>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2" name="Rectangle 1">
            <a:extLst>
              <a:ext uri="{FF2B5EF4-FFF2-40B4-BE49-F238E27FC236}">
                <a16:creationId xmlns:a16="http://schemas.microsoft.com/office/drawing/2014/main" id="{B1DBC7E8-BAB3-4109-8755-683F58FB5070}"/>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2E45130-0CD4-6548-DFC7-8B2354F733AF}"/>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74ABD9AE-1B13-50F8-B7F3-DAE490061156}"/>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7" name="Rectangle 6">
            <a:extLst>
              <a:ext uri="{FF2B5EF4-FFF2-40B4-BE49-F238E27FC236}">
                <a16:creationId xmlns:a16="http://schemas.microsoft.com/office/drawing/2014/main" id="{FE677339-479B-9AB1-0378-37E430FB5AB2}"/>
              </a:ext>
            </a:extLst>
          </p:cNvPr>
          <p:cNvSpPr/>
          <p:nvPr/>
        </p:nvSpPr>
        <p:spPr>
          <a:xfrm>
            <a:off x="1243352" y="3724823"/>
            <a:ext cx="1697968" cy="397553"/>
          </a:xfrm>
          <a:prstGeom prst="rect">
            <a:avLst/>
          </a:prstGeom>
          <a:solidFill>
            <a:srgbClr val="C00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0" name="TextBox 9">
            <a:extLst>
              <a:ext uri="{FF2B5EF4-FFF2-40B4-BE49-F238E27FC236}">
                <a16:creationId xmlns:a16="http://schemas.microsoft.com/office/drawing/2014/main" id="{AB53FFD4-6739-5EA7-273A-473EDE4BD48D}"/>
              </a:ext>
            </a:extLst>
          </p:cNvPr>
          <p:cNvSpPr txBox="1"/>
          <p:nvPr/>
        </p:nvSpPr>
        <p:spPr>
          <a:xfrm>
            <a:off x="4714240" y="2641600"/>
            <a:ext cx="1053738" cy="276999"/>
          </a:xfrm>
          <a:prstGeom prst="rect">
            <a:avLst/>
          </a:prstGeom>
          <a:noFill/>
        </p:spPr>
        <p:txBody>
          <a:bodyPr wrap="square" rtlCol="0">
            <a:spAutoFit/>
          </a:bodyPr>
          <a:lstStyle/>
          <a:p>
            <a:r>
              <a:rPr lang="en-GB" sz="1200" b="1" dirty="0" err="1">
                <a:solidFill>
                  <a:srgbClr val="4DA060"/>
                </a:solidFill>
              </a:rPr>
              <a:t>Hopsworks</a:t>
            </a:r>
            <a:endParaRPr lang="en-GB" sz="1200" dirty="0"/>
          </a:p>
        </p:txBody>
      </p:sp>
      <p:sp>
        <p:nvSpPr>
          <p:cNvPr id="11" name="TextBox 10">
            <a:extLst>
              <a:ext uri="{FF2B5EF4-FFF2-40B4-BE49-F238E27FC236}">
                <a16:creationId xmlns:a16="http://schemas.microsoft.com/office/drawing/2014/main" id="{BF325434-4206-E5F8-A53C-A092B351D300}"/>
              </a:ext>
            </a:extLst>
          </p:cNvPr>
          <p:cNvSpPr txBox="1"/>
          <p:nvPr/>
        </p:nvSpPr>
        <p:spPr>
          <a:xfrm>
            <a:off x="4838564" y="4469528"/>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dirty="0">
                <a:solidFill>
                  <a:srgbClr val="67BAFF"/>
                </a:solidFill>
                <a:latin typeface="Figtree" panose="020B0604020202020204" charset="0"/>
              </a:rPr>
              <a:t>    I</a:t>
            </a:r>
            <a:r>
              <a:rPr lang="en-GB" sz="1200" b="1" kern="1200" dirty="0">
                <a:solidFill>
                  <a:srgbClr val="67BAFF"/>
                </a:solidFill>
                <a:effectLst/>
                <a:latin typeface="Figtree" panose="020B0604020202020204" charset="0"/>
                <a:ea typeface="+mn-ea"/>
                <a:cs typeface="+mn-cs"/>
              </a:rPr>
              <a:t>ceberg</a:t>
            </a:r>
            <a:endParaRPr lang="en-GB" sz="1200" dirty="0">
              <a:effectLst/>
            </a:endParaRPr>
          </a:p>
        </p:txBody>
      </p:sp>
      <p:sp>
        <p:nvSpPr>
          <p:cNvPr id="12" name="TextBox 11">
            <a:extLst>
              <a:ext uri="{FF2B5EF4-FFF2-40B4-BE49-F238E27FC236}">
                <a16:creationId xmlns:a16="http://schemas.microsoft.com/office/drawing/2014/main" id="{C051EC93-6F90-115E-9E5F-BB45C5701089}"/>
              </a:ext>
            </a:extLst>
          </p:cNvPr>
          <p:cNvSpPr txBox="1"/>
          <p:nvPr/>
        </p:nvSpPr>
        <p:spPr>
          <a:xfrm>
            <a:off x="4942196" y="5776913"/>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kern="1200" dirty="0" err="1">
                <a:solidFill>
                  <a:srgbClr val="FFBE00"/>
                </a:solidFill>
                <a:effectLst/>
                <a:latin typeface="Figtree" panose="020B0604020202020204" charset="0"/>
                <a:ea typeface="+mn-ea"/>
                <a:cs typeface="+mn-cs"/>
              </a:rPr>
              <a:t>HopsFS</a:t>
            </a:r>
            <a:endParaRPr lang="en-GB" sz="1200" dirty="0">
              <a:effectLst/>
            </a:endParaRPr>
          </a:p>
        </p:txBody>
      </p:sp>
      <p:sp>
        <p:nvSpPr>
          <p:cNvPr id="14" name="TextBox 13">
            <a:extLst>
              <a:ext uri="{FF2B5EF4-FFF2-40B4-BE49-F238E27FC236}">
                <a16:creationId xmlns:a16="http://schemas.microsoft.com/office/drawing/2014/main" id="{2D566D4B-8D47-63C4-EF35-F759640DD55E}"/>
              </a:ext>
            </a:extLst>
          </p:cNvPr>
          <p:cNvSpPr txBox="1"/>
          <p:nvPr/>
        </p:nvSpPr>
        <p:spPr>
          <a:xfrm>
            <a:off x="2110560" y="3980969"/>
            <a:ext cx="1377525" cy="175433"/>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600" b="1" kern="1200" dirty="0" err="1">
                <a:solidFill>
                  <a:srgbClr val="C00000"/>
                </a:solidFill>
                <a:effectLst/>
                <a:latin typeface="Figtree" panose="020B0604020202020204" charset="0"/>
                <a:ea typeface="+mn-ea"/>
                <a:cs typeface="+mn-cs"/>
              </a:rPr>
              <a:t>HopsFS</a:t>
            </a:r>
            <a:r>
              <a:rPr lang="en-GB" sz="600" b="1" kern="1200" dirty="0">
                <a:solidFill>
                  <a:srgbClr val="C00000"/>
                </a:solidFill>
                <a:effectLst/>
                <a:latin typeface="Figtree" panose="020B0604020202020204" charset="0"/>
                <a:ea typeface="+mn-ea"/>
                <a:cs typeface="+mn-cs"/>
              </a:rPr>
              <a:t> + </a:t>
            </a:r>
            <a:r>
              <a:rPr lang="en-GB" sz="600" b="1" kern="1200" dirty="0" err="1">
                <a:solidFill>
                  <a:srgbClr val="C00000"/>
                </a:solidFill>
                <a:effectLst/>
                <a:latin typeface="Figtree" panose="020B0604020202020204" charset="0"/>
                <a:ea typeface="+mn-ea"/>
                <a:cs typeface="+mn-cs"/>
              </a:rPr>
              <a:t>PyIceberg</a:t>
            </a:r>
            <a:endParaRPr lang="en-GB" sz="600" b="1" dirty="0">
              <a:effectLst/>
            </a:endParaRPr>
          </a:p>
        </p:txBody>
      </p:sp>
      <p:sp>
        <p:nvSpPr>
          <p:cNvPr id="13" name="Rectangle 12">
            <a:extLst>
              <a:ext uri="{FF2B5EF4-FFF2-40B4-BE49-F238E27FC236}">
                <a16:creationId xmlns:a16="http://schemas.microsoft.com/office/drawing/2014/main" id="{F8F3F3CE-CFCE-08F6-79C0-984D83E0712C}"/>
              </a:ext>
            </a:extLst>
          </p:cNvPr>
          <p:cNvSpPr/>
          <p:nvPr/>
        </p:nvSpPr>
        <p:spPr>
          <a:xfrm>
            <a:off x="1243352" y="4979163"/>
            <a:ext cx="4383256" cy="397553"/>
          </a:xfrm>
          <a:prstGeom prst="rect">
            <a:avLst/>
          </a:prstGeom>
          <a:solidFill>
            <a:srgbClr val="7030A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lumMod val="90000"/>
                  <a:lumOff val="10000"/>
                </a:schemeClr>
              </a:solidFill>
            </a:endParaRPr>
          </a:p>
        </p:txBody>
      </p:sp>
      <p:sp>
        <p:nvSpPr>
          <p:cNvPr id="15" name="TextBox 14">
            <a:extLst>
              <a:ext uri="{FF2B5EF4-FFF2-40B4-BE49-F238E27FC236}">
                <a16:creationId xmlns:a16="http://schemas.microsoft.com/office/drawing/2014/main" id="{BA1D0331-7BB9-2DEB-4F48-C4DE90FAEF01}"/>
              </a:ext>
            </a:extLst>
          </p:cNvPr>
          <p:cNvSpPr txBox="1"/>
          <p:nvPr/>
        </p:nvSpPr>
        <p:spPr>
          <a:xfrm>
            <a:off x="4930035" y="5091603"/>
            <a:ext cx="1053738" cy="276999"/>
          </a:xfrm>
          <a:prstGeom prst="rect">
            <a:avLst/>
          </a:prstGeom>
          <a:noFill/>
        </p:spPr>
        <p:txBody>
          <a:bodyPr wrap="square" rtlCol="0">
            <a:spAutoFit/>
          </a:bodyPr>
          <a:lstStyle/>
          <a:p>
            <a:r>
              <a:rPr lang="en-GB" sz="1200" b="1" dirty="0">
                <a:solidFill>
                  <a:srgbClr val="7030A0"/>
                </a:solidFill>
              </a:rPr>
              <a:t>Parquet</a:t>
            </a:r>
            <a:endParaRPr lang="en-GB" sz="1200" dirty="0">
              <a:solidFill>
                <a:srgbClr val="7030A0"/>
              </a:solidFill>
            </a:endParaRPr>
          </a:p>
        </p:txBody>
      </p:sp>
      <p:sp>
        <p:nvSpPr>
          <p:cNvPr id="16" name="Rectangle 15">
            <a:extLst>
              <a:ext uri="{FF2B5EF4-FFF2-40B4-BE49-F238E27FC236}">
                <a16:creationId xmlns:a16="http://schemas.microsoft.com/office/drawing/2014/main" id="{B8C398BF-2A43-F36E-11C7-681DE64EB5A0}"/>
              </a:ext>
            </a:extLst>
          </p:cNvPr>
          <p:cNvSpPr/>
          <p:nvPr/>
        </p:nvSpPr>
        <p:spPr>
          <a:xfrm>
            <a:off x="1242482" y="3093169"/>
            <a:ext cx="4383256" cy="397553"/>
          </a:xfrm>
          <a:prstGeom prst="rect">
            <a:avLst/>
          </a:prstGeom>
          <a:solidFill>
            <a:schemeClr val="bg2">
              <a:lumMod val="50000"/>
              <a:alpha val="2784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86A58"/>
              </a:solidFill>
            </a:endParaRPr>
          </a:p>
        </p:txBody>
      </p:sp>
    </p:spTree>
    <p:extLst>
      <p:ext uri="{BB962C8B-B14F-4D97-AF65-F5344CB8AC3E}">
        <p14:creationId xmlns:p14="http://schemas.microsoft.com/office/powerpoint/2010/main" val="1691751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54976-0B02-A629-7676-04A9D9BD506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8BB4580-740E-6E44-EEDE-EBE0A3BA47C0}"/>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(6/7)</a:t>
            </a:r>
            <a:endParaRPr lang="en-IT" dirty="0"/>
          </a:p>
        </p:txBody>
      </p:sp>
      <p:sp>
        <p:nvSpPr>
          <p:cNvPr id="9" name="Content Placeholder 8">
            <a:extLst>
              <a:ext uri="{FF2B5EF4-FFF2-40B4-BE49-F238E27FC236}">
                <a16:creationId xmlns:a16="http://schemas.microsoft.com/office/drawing/2014/main" id="{E7781048-A1C5-4FE5-26EC-93C46F808BED}"/>
              </a:ext>
            </a:extLst>
          </p:cNvPr>
          <p:cNvSpPr>
            <a:spLocks noGrp="1"/>
          </p:cNvSpPr>
          <p:nvPr>
            <p:ph idx="1"/>
          </p:nvPr>
        </p:nvSpPr>
        <p:spPr>
          <a:xfrm>
            <a:off x="6276976" y="2492375"/>
            <a:ext cx="5313361" cy="3284538"/>
          </a:xfrm>
        </p:spPr>
        <p:txBody>
          <a:bodyPr/>
          <a:lstStyle/>
          <a:p>
            <a:endParaRPr lang="en-GB" sz="2800" b="1" dirty="0">
              <a:solidFill>
                <a:schemeClr val="accent2"/>
              </a:solidFill>
            </a:endParaRPr>
          </a:p>
          <a:p>
            <a:endParaRPr lang="en-GB" sz="2800" b="1" dirty="0">
              <a:solidFill>
                <a:srgbClr val="FFBE00"/>
              </a:solidFill>
            </a:endParaRPr>
          </a:p>
          <a:p>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5DB39F80-C025-B9C1-F80D-22A5853FDA85}"/>
              </a:ext>
            </a:extLst>
          </p:cNvPr>
          <p:cNvSpPr>
            <a:spLocks noGrp="1"/>
          </p:cNvSpPr>
          <p:nvPr>
            <p:ph type="sldNum" sz="quarter" idx="12"/>
          </p:nvPr>
        </p:nvSpPr>
        <p:spPr/>
        <p:txBody>
          <a:bodyPr/>
          <a:lstStyle/>
          <a:p>
            <a:fld id="{B716C8F4-20CD-364A-8A8E-DE130115B178}" type="slidenum">
              <a:rPr lang="sv-SE" smtClean="0"/>
              <a:t>28</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443694B4-CE18-91CE-B70E-8D9D3A58A5DF}"/>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2" name="Rectangle 1">
            <a:extLst>
              <a:ext uri="{FF2B5EF4-FFF2-40B4-BE49-F238E27FC236}">
                <a16:creationId xmlns:a16="http://schemas.microsoft.com/office/drawing/2014/main" id="{46AC3548-5ACB-7900-0481-531F3001408F}"/>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CF44FFD8-D4E6-3E4E-C586-843CC2E427DA}"/>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7A886FA5-EBA7-0090-3C9E-D58B04277CDD}"/>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7" name="Rectangle 6">
            <a:extLst>
              <a:ext uri="{FF2B5EF4-FFF2-40B4-BE49-F238E27FC236}">
                <a16:creationId xmlns:a16="http://schemas.microsoft.com/office/drawing/2014/main" id="{C65992A6-D272-21B8-6D26-A28366277A71}"/>
              </a:ext>
            </a:extLst>
          </p:cNvPr>
          <p:cNvSpPr/>
          <p:nvPr/>
        </p:nvSpPr>
        <p:spPr>
          <a:xfrm>
            <a:off x="1243352" y="3724823"/>
            <a:ext cx="1697968" cy="397553"/>
          </a:xfrm>
          <a:prstGeom prst="rect">
            <a:avLst/>
          </a:prstGeom>
          <a:solidFill>
            <a:srgbClr val="C00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0" name="TextBox 9">
            <a:extLst>
              <a:ext uri="{FF2B5EF4-FFF2-40B4-BE49-F238E27FC236}">
                <a16:creationId xmlns:a16="http://schemas.microsoft.com/office/drawing/2014/main" id="{A3256116-4458-1A35-B907-ECF0025FA168}"/>
              </a:ext>
            </a:extLst>
          </p:cNvPr>
          <p:cNvSpPr txBox="1"/>
          <p:nvPr/>
        </p:nvSpPr>
        <p:spPr>
          <a:xfrm>
            <a:off x="4714240" y="2641600"/>
            <a:ext cx="1053738" cy="276999"/>
          </a:xfrm>
          <a:prstGeom prst="rect">
            <a:avLst/>
          </a:prstGeom>
          <a:noFill/>
        </p:spPr>
        <p:txBody>
          <a:bodyPr wrap="square" rtlCol="0">
            <a:spAutoFit/>
          </a:bodyPr>
          <a:lstStyle/>
          <a:p>
            <a:r>
              <a:rPr lang="en-GB" sz="1200" b="1" dirty="0" err="1">
                <a:solidFill>
                  <a:srgbClr val="4DA060"/>
                </a:solidFill>
              </a:rPr>
              <a:t>Hopsworks</a:t>
            </a:r>
            <a:endParaRPr lang="en-GB" sz="1200" dirty="0"/>
          </a:p>
        </p:txBody>
      </p:sp>
      <p:sp>
        <p:nvSpPr>
          <p:cNvPr id="11" name="TextBox 10">
            <a:extLst>
              <a:ext uri="{FF2B5EF4-FFF2-40B4-BE49-F238E27FC236}">
                <a16:creationId xmlns:a16="http://schemas.microsoft.com/office/drawing/2014/main" id="{724C542B-F604-0055-0595-269F3DC5D79C}"/>
              </a:ext>
            </a:extLst>
          </p:cNvPr>
          <p:cNvSpPr txBox="1"/>
          <p:nvPr/>
        </p:nvSpPr>
        <p:spPr>
          <a:xfrm>
            <a:off x="4838564" y="4469528"/>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dirty="0">
                <a:solidFill>
                  <a:srgbClr val="67BAFF"/>
                </a:solidFill>
                <a:latin typeface="Figtree" panose="020B0604020202020204" charset="0"/>
              </a:rPr>
              <a:t>    </a:t>
            </a:r>
            <a:r>
              <a:rPr lang="en-GB" sz="1200" b="1" kern="1200" dirty="0">
                <a:solidFill>
                  <a:srgbClr val="67BAFF"/>
                </a:solidFill>
                <a:effectLst/>
                <a:latin typeface="Figtree" panose="020B0604020202020204" charset="0"/>
                <a:ea typeface="+mn-ea"/>
                <a:cs typeface="+mn-cs"/>
              </a:rPr>
              <a:t>Iceberg</a:t>
            </a:r>
            <a:endParaRPr lang="en-GB" sz="1200" dirty="0">
              <a:effectLst/>
            </a:endParaRPr>
          </a:p>
        </p:txBody>
      </p:sp>
      <p:sp>
        <p:nvSpPr>
          <p:cNvPr id="12" name="TextBox 11">
            <a:extLst>
              <a:ext uri="{FF2B5EF4-FFF2-40B4-BE49-F238E27FC236}">
                <a16:creationId xmlns:a16="http://schemas.microsoft.com/office/drawing/2014/main" id="{5192247A-2C1E-5D46-1E5A-3C8F680E321F}"/>
              </a:ext>
            </a:extLst>
          </p:cNvPr>
          <p:cNvSpPr txBox="1"/>
          <p:nvPr/>
        </p:nvSpPr>
        <p:spPr>
          <a:xfrm>
            <a:off x="4942196" y="5776913"/>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kern="1200" dirty="0" err="1">
                <a:solidFill>
                  <a:srgbClr val="FFBE00"/>
                </a:solidFill>
                <a:effectLst/>
                <a:latin typeface="Figtree" panose="020B0604020202020204" charset="0"/>
                <a:ea typeface="+mn-ea"/>
                <a:cs typeface="+mn-cs"/>
              </a:rPr>
              <a:t>HopsFS</a:t>
            </a:r>
            <a:endParaRPr lang="en-GB" sz="1200" dirty="0">
              <a:effectLst/>
            </a:endParaRPr>
          </a:p>
        </p:txBody>
      </p:sp>
      <p:sp>
        <p:nvSpPr>
          <p:cNvPr id="14" name="TextBox 13">
            <a:extLst>
              <a:ext uri="{FF2B5EF4-FFF2-40B4-BE49-F238E27FC236}">
                <a16:creationId xmlns:a16="http://schemas.microsoft.com/office/drawing/2014/main" id="{16F973AB-423E-0546-1F77-229A66E760C9}"/>
              </a:ext>
            </a:extLst>
          </p:cNvPr>
          <p:cNvSpPr txBox="1"/>
          <p:nvPr/>
        </p:nvSpPr>
        <p:spPr>
          <a:xfrm>
            <a:off x="2110560" y="3980969"/>
            <a:ext cx="1377525" cy="175433"/>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600" b="1" kern="1200" dirty="0" err="1">
                <a:solidFill>
                  <a:srgbClr val="C00000"/>
                </a:solidFill>
                <a:effectLst/>
                <a:latin typeface="Figtree" panose="020B0604020202020204" charset="0"/>
                <a:ea typeface="+mn-ea"/>
                <a:cs typeface="+mn-cs"/>
              </a:rPr>
              <a:t>HopsFS</a:t>
            </a:r>
            <a:r>
              <a:rPr lang="en-GB" sz="600" b="1" kern="1200" dirty="0">
                <a:solidFill>
                  <a:srgbClr val="C00000"/>
                </a:solidFill>
                <a:effectLst/>
                <a:latin typeface="Figtree" panose="020B0604020202020204" charset="0"/>
                <a:ea typeface="+mn-ea"/>
                <a:cs typeface="+mn-cs"/>
              </a:rPr>
              <a:t> + </a:t>
            </a:r>
            <a:r>
              <a:rPr lang="en-GB" sz="600" b="1" kern="1200" dirty="0" err="1">
                <a:solidFill>
                  <a:srgbClr val="C00000"/>
                </a:solidFill>
                <a:effectLst/>
                <a:latin typeface="Figtree" panose="020B0604020202020204" charset="0"/>
                <a:ea typeface="+mn-ea"/>
                <a:cs typeface="+mn-cs"/>
              </a:rPr>
              <a:t>PyIceberg</a:t>
            </a:r>
            <a:endParaRPr lang="en-GB" sz="600" b="1" dirty="0">
              <a:effectLst/>
            </a:endParaRPr>
          </a:p>
        </p:txBody>
      </p:sp>
      <p:sp>
        <p:nvSpPr>
          <p:cNvPr id="13" name="Rectangle 12">
            <a:extLst>
              <a:ext uri="{FF2B5EF4-FFF2-40B4-BE49-F238E27FC236}">
                <a16:creationId xmlns:a16="http://schemas.microsoft.com/office/drawing/2014/main" id="{6010FF7A-69D6-6D12-3BBA-30412FD98176}"/>
              </a:ext>
            </a:extLst>
          </p:cNvPr>
          <p:cNvSpPr/>
          <p:nvPr/>
        </p:nvSpPr>
        <p:spPr>
          <a:xfrm>
            <a:off x="1243352" y="4979163"/>
            <a:ext cx="4383256" cy="397553"/>
          </a:xfrm>
          <a:prstGeom prst="rect">
            <a:avLst/>
          </a:prstGeom>
          <a:solidFill>
            <a:srgbClr val="7030A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lumMod val="90000"/>
                  <a:lumOff val="10000"/>
                </a:schemeClr>
              </a:solidFill>
            </a:endParaRPr>
          </a:p>
        </p:txBody>
      </p:sp>
      <p:sp>
        <p:nvSpPr>
          <p:cNvPr id="15" name="TextBox 14">
            <a:extLst>
              <a:ext uri="{FF2B5EF4-FFF2-40B4-BE49-F238E27FC236}">
                <a16:creationId xmlns:a16="http://schemas.microsoft.com/office/drawing/2014/main" id="{C6D93FFC-8450-DB41-C0BB-0CFC254493B8}"/>
              </a:ext>
            </a:extLst>
          </p:cNvPr>
          <p:cNvSpPr txBox="1"/>
          <p:nvPr/>
        </p:nvSpPr>
        <p:spPr>
          <a:xfrm>
            <a:off x="4930035" y="5091603"/>
            <a:ext cx="1053738" cy="276999"/>
          </a:xfrm>
          <a:prstGeom prst="rect">
            <a:avLst/>
          </a:prstGeom>
          <a:noFill/>
        </p:spPr>
        <p:txBody>
          <a:bodyPr wrap="square" rtlCol="0">
            <a:spAutoFit/>
          </a:bodyPr>
          <a:lstStyle/>
          <a:p>
            <a:r>
              <a:rPr lang="en-GB" sz="1200" b="1" dirty="0">
                <a:solidFill>
                  <a:srgbClr val="7030A0"/>
                </a:solidFill>
              </a:rPr>
              <a:t>Parquet</a:t>
            </a:r>
            <a:endParaRPr lang="en-GB" sz="1200" dirty="0">
              <a:solidFill>
                <a:srgbClr val="7030A0"/>
              </a:solidFill>
            </a:endParaRPr>
          </a:p>
        </p:txBody>
      </p:sp>
      <p:sp>
        <p:nvSpPr>
          <p:cNvPr id="16" name="Rectangle 15">
            <a:extLst>
              <a:ext uri="{FF2B5EF4-FFF2-40B4-BE49-F238E27FC236}">
                <a16:creationId xmlns:a16="http://schemas.microsoft.com/office/drawing/2014/main" id="{6B2E45FC-57D1-F12F-379C-9A69660E04DB}"/>
              </a:ext>
            </a:extLst>
          </p:cNvPr>
          <p:cNvSpPr/>
          <p:nvPr/>
        </p:nvSpPr>
        <p:spPr>
          <a:xfrm>
            <a:off x="1242482" y="3093169"/>
            <a:ext cx="5034494" cy="397553"/>
          </a:xfrm>
          <a:prstGeom prst="rect">
            <a:avLst/>
          </a:prstGeom>
          <a:solidFill>
            <a:schemeClr val="bg2">
              <a:lumMod val="50000"/>
              <a:alpha val="2784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86A58"/>
              </a:solidFill>
            </a:endParaRPr>
          </a:p>
        </p:txBody>
      </p:sp>
      <p:sp>
        <p:nvSpPr>
          <p:cNvPr id="18" name="Rectangle 17">
            <a:extLst>
              <a:ext uri="{FF2B5EF4-FFF2-40B4-BE49-F238E27FC236}">
                <a16:creationId xmlns:a16="http://schemas.microsoft.com/office/drawing/2014/main" id="{28536149-42E9-54A5-4816-BE90609A9BEC}"/>
              </a:ext>
            </a:extLst>
          </p:cNvPr>
          <p:cNvSpPr/>
          <p:nvPr/>
        </p:nvSpPr>
        <p:spPr>
          <a:xfrm>
            <a:off x="6276977" y="2492375"/>
            <a:ext cx="5313360" cy="3652681"/>
          </a:xfrm>
          <a:prstGeom prst="rect">
            <a:avLst/>
          </a:prstGeom>
          <a:solidFill>
            <a:schemeClr val="bg2">
              <a:lumMod val="5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8">
            <a:extLst>
              <a:ext uri="{FF2B5EF4-FFF2-40B4-BE49-F238E27FC236}">
                <a16:creationId xmlns:a16="http://schemas.microsoft.com/office/drawing/2014/main" id="{4533C188-3ECE-6E7B-7D11-845D258CD254}"/>
              </a:ext>
            </a:extLst>
          </p:cNvPr>
          <p:cNvSpPr txBox="1">
            <a:spLocks/>
          </p:cNvSpPr>
          <p:nvPr/>
        </p:nvSpPr>
        <p:spPr>
          <a:xfrm>
            <a:off x="6276977" y="2492375"/>
            <a:ext cx="5313362" cy="3284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t>AWS Athena</a:t>
            </a:r>
          </a:p>
          <a:p>
            <a:r>
              <a:rPr lang="en-GB" sz="2800" dirty="0"/>
              <a:t>Snowflake</a:t>
            </a:r>
          </a:p>
          <a:p>
            <a:r>
              <a:rPr lang="en-GB" sz="2800" dirty="0"/>
              <a:t>Spark</a:t>
            </a:r>
          </a:p>
          <a:p>
            <a:r>
              <a:rPr lang="en-GB" sz="2800" dirty="0"/>
              <a:t>Presto</a:t>
            </a:r>
          </a:p>
          <a:p>
            <a:r>
              <a:rPr lang="en-GB" sz="2800" dirty="0"/>
              <a:t>Trino</a:t>
            </a:r>
          </a:p>
          <a:p>
            <a:r>
              <a:rPr lang="en-GB" sz="2800" dirty="0"/>
              <a:t>Flink</a:t>
            </a:r>
          </a:p>
          <a:p>
            <a:r>
              <a:rPr lang="en-GB" sz="2800" b="1" dirty="0" err="1"/>
              <a:t>DuckDB</a:t>
            </a:r>
            <a:r>
              <a:rPr lang="en-GB" sz="2800" b="1" dirty="0"/>
              <a:t> </a:t>
            </a:r>
            <a:r>
              <a:rPr lang="en-GB" dirty="0"/>
              <a:t>[4,5]</a:t>
            </a:r>
          </a:p>
          <a:p>
            <a:endParaRPr lang="en-GB" b="1" dirty="0"/>
          </a:p>
          <a:p>
            <a:endParaRPr lang="en-IT" dirty="0"/>
          </a:p>
        </p:txBody>
      </p:sp>
      <p:sp>
        <p:nvSpPr>
          <p:cNvPr id="22" name="Footer Placeholder 72">
            <a:extLst>
              <a:ext uri="{FF2B5EF4-FFF2-40B4-BE49-F238E27FC236}">
                <a16:creationId xmlns:a16="http://schemas.microsoft.com/office/drawing/2014/main" id="{DE30EDD5-5B16-671D-835D-D6D4178CEE05}"/>
              </a:ext>
            </a:extLst>
          </p:cNvPr>
          <p:cNvSpPr txBox="1">
            <a:spLocks/>
          </p:cNvSpPr>
          <p:nvPr/>
        </p:nvSpPr>
        <p:spPr>
          <a:xfrm>
            <a:off x="600074" y="6461626"/>
            <a:ext cx="7207251" cy="246206"/>
          </a:xfrm>
          <a:prstGeom prst="rect">
            <a:avLst/>
          </a:prstGeom>
        </p:spPr>
        <p:txBody>
          <a:bodyPr vert="horz" lIns="91440" tIns="45720" rIns="91440" bIns="45720" rtlCol="0" anchor="ctr"/>
          <a:lstStyle>
            <a:defPPr>
              <a:defRPr lang="sv-SE"/>
            </a:defPPr>
            <a:lvl1pPr marL="0" algn="ct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sv-SE" dirty="0"/>
              <a:t>[4] Khazanchi, 2023. ”Faster reading with DuckDB and Arrow Flight on Hopsworks: benchmark and performances evaluation of offline feature stores”. KTH, Royal Institute of Technology</a:t>
            </a:r>
          </a:p>
          <a:p>
            <a:pPr algn="l"/>
            <a:r>
              <a:rPr lang="sv-SE" dirty="0"/>
              <a:t>[5] Rassveldt, Muhleisen. ”DuckDB: An Embeddable Analytical Database” in Proceedings of the 2019 International Conference on Management of Data, SIGMOD 19..</a:t>
            </a:r>
            <a:endParaRPr lang="sv-SE" dirty="0">
              <a:solidFill>
                <a:schemeClr val="tx1"/>
              </a:solidFill>
            </a:endParaRPr>
          </a:p>
        </p:txBody>
      </p:sp>
    </p:spTree>
    <p:extLst>
      <p:ext uri="{BB962C8B-B14F-4D97-AF65-F5344CB8AC3E}">
        <p14:creationId xmlns:p14="http://schemas.microsoft.com/office/powerpoint/2010/main" val="3909294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9116B-46B0-C855-1816-867D2A26365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2BF9E20-3A7C-57F0-F975-D7FFFE75D389}"/>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(7/7)</a:t>
            </a:r>
            <a:endParaRPr lang="en-IT" dirty="0"/>
          </a:p>
        </p:txBody>
      </p:sp>
      <p:sp>
        <p:nvSpPr>
          <p:cNvPr id="9" name="Content Placeholder 8">
            <a:extLst>
              <a:ext uri="{FF2B5EF4-FFF2-40B4-BE49-F238E27FC236}">
                <a16:creationId xmlns:a16="http://schemas.microsoft.com/office/drawing/2014/main" id="{C0ED3880-0E1F-C1E7-C47C-7B27853BDC29}"/>
              </a:ext>
            </a:extLst>
          </p:cNvPr>
          <p:cNvSpPr>
            <a:spLocks noGrp="1"/>
          </p:cNvSpPr>
          <p:nvPr>
            <p:ph idx="1"/>
          </p:nvPr>
        </p:nvSpPr>
        <p:spPr>
          <a:xfrm>
            <a:off x="6276976" y="2492375"/>
            <a:ext cx="5313361" cy="3284538"/>
          </a:xfrm>
        </p:spPr>
        <p:txBody>
          <a:bodyPr/>
          <a:lstStyle/>
          <a:p>
            <a:endParaRPr lang="en-GB" sz="2800" b="1" dirty="0">
              <a:solidFill>
                <a:schemeClr val="accent2"/>
              </a:solidFill>
            </a:endParaRPr>
          </a:p>
          <a:p>
            <a:endParaRPr lang="en-GB" sz="2800" b="1" dirty="0">
              <a:solidFill>
                <a:srgbClr val="FFBE00"/>
              </a:solidFill>
            </a:endParaRPr>
          </a:p>
          <a:p>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3AFA15A2-0C89-9A99-2DF4-1AE2B61D8D99}"/>
              </a:ext>
            </a:extLst>
          </p:cNvPr>
          <p:cNvSpPr>
            <a:spLocks noGrp="1"/>
          </p:cNvSpPr>
          <p:nvPr>
            <p:ph type="sldNum" sz="quarter" idx="12"/>
          </p:nvPr>
        </p:nvSpPr>
        <p:spPr/>
        <p:txBody>
          <a:bodyPr/>
          <a:lstStyle/>
          <a:p>
            <a:fld id="{B716C8F4-20CD-364A-8A8E-DE130115B178}" type="slidenum">
              <a:rPr lang="sv-SE" smtClean="0"/>
              <a:t>29</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2EBFF233-561E-52B9-AA9E-5CAD20F42BFE}"/>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2" name="Rectangle 1">
            <a:extLst>
              <a:ext uri="{FF2B5EF4-FFF2-40B4-BE49-F238E27FC236}">
                <a16:creationId xmlns:a16="http://schemas.microsoft.com/office/drawing/2014/main" id="{074292E1-71BC-DC8E-20F9-6C1FEC879838}"/>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5AFFCBBD-2555-2209-3B44-F66BECC7D9B8}"/>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108C6828-6DA3-B53D-9F38-3E3D04743188}"/>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7" name="Rectangle 6">
            <a:extLst>
              <a:ext uri="{FF2B5EF4-FFF2-40B4-BE49-F238E27FC236}">
                <a16:creationId xmlns:a16="http://schemas.microsoft.com/office/drawing/2014/main" id="{73D89BAE-AFD8-9E61-7961-96D9A1BD94BF}"/>
              </a:ext>
            </a:extLst>
          </p:cNvPr>
          <p:cNvSpPr/>
          <p:nvPr/>
        </p:nvSpPr>
        <p:spPr>
          <a:xfrm>
            <a:off x="1243352" y="3724823"/>
            <a:ext cx="1697968" cy="397553"/>
          </a:xfrm>
          <a:prstGeom prst="rect">
            <a:avLst/>
          </a:prstGeom>
          <a:solidFill>
            <a:srgbClr val="C00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0" name="TextBox 9">
            <a:extLst>
              <a:ext uri="{FF2B5EF4-FFF2-40B4-BE49-F238E27FC236}">
                <a16:creationId xmlns:a16="http://schemas.microsoft.com/office/drawing/2014/main" id="{9480541D-37F5-F95B-994E-5321883EFA74}"/>
              </a:ext>
            </a:extLst>
          </p:cNvPr>
          <p:cNvSpPr txBox="1"/>
          <p:nvPr/>
        </p:nvSpPr>
        <p:spPr>
          <a:xfrm>
            <a:off x="4714240" y="2641600"/>
            <a:ext cx="1053738" cy="276999"/>
          </a:xfrm>
          <a:prstGeom prst="rect">
            <a:avLst/>
          </a:prstGeom>
          <a:noFill/>
        </p:spPr>
        <p:txBody>
          <a:bodyPr wrap="square" rtlCol="0">
            <a:spAutoFit/>
          </a:bodyPr>
          <a:lstStyle/>
          <a:p>
            <a:r>
              <a:rPr lang="en-GB" sz="1200" b="1" dirty="0" err="1">
                <a:solidFill>
                  <a:srgbClr val="4DA060"/>
                </a:solidFill>
              </a:rPr>
              <a:t>Hopsworks</a:t>
            </a:r>
            <a:endParaRPr lang="en-GB" sz="1200" dirty="0"/>
          </a:p>
        </p:txBody>
      </p:sp>
      <p:sp>
        <p:nvSpPr>
          <p:cNvPr id="11" name="TextBox 10">
            <a:extLst>
              <a:ext uri="{FF2B5EF4-FFF2-40B4-BE49-F238E27FC236}">
                <a16:creationId xmlns:a16="http://schemas.microsoft.com/office/drawing/2014/main" id="{2CB94D10-B5B6-901D-98F0-D4F9AA1C954F}"/>
              </a:ext>
            </a:extLst>
          </p:cNvPr>
          <p:cNvSpPr txBox="1"/>
          <p:nvPr/>
        </p:nvSpPr>
        <p:spPr>
          <a:xfrm>
            <a:off x="4838564" y="4469528"/>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dirty="0">
                <a:solidFill>
                  <a:srgbClr val="67BAFF"/>
                </a:solidFill>
                <a:latin typeface="Figtree" panose="020B0604020202020204" charset="0"/>
              </a:rPr>
              <a:t>    </a:t>
            </a:r>
            <a:r>
              <a:rPr lang="en-GB" sz="1200" b="1" kern="1200" dirty="0">
                <a:solidFill>
                  <a:srgbClr val="67BAFF"/>
                </a:solidFill>
                <a:effectLst/>
                <a:latin typeface="Figtree" panose="020B0604020202020204" charset="0"/>
                <a:ea typeface="+mn-ea"/>
                <a:cs typeface="+mn-cs"/>
              </a:rPr>
              <a:t>Iceberg</a:t>
            </a:r>
            <a:endParaRPr lang="en-GB" sz="1200" dirty="0">
              <a:effectLst/>
            </a:endParaRPr>
          </a:p>
        </p:txBody>
      </p:sp>
      <p:sp>
        <p:nvSpPr>
          <p:cNvPr id="12" name="TextBox 11">
            <a:extLst>
              <a:ext uri="{FF2B5EF4-FFF2-40B4-BE49-F238E27FC236}">
                <a16:creationId xmlns:a16="http://schemas.microsoft.com/office/drawing/2014/main" id="{9ADAB8D1-81FB-ED1F-EDB4-F9520DA17D9C}"/>
              </a:ext>
            </a:extLst>
          </p:cNvPr>
          <p:cNvSpPr txBox="1"/>
          <p:nvPr/>
        </p:nvSpPr>
        <p:spPr>
          <a:xfrm>
            <a:off x="4942196" y="5776913"/>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kern="1200" dirty="0" err="1">
                <a:solidFill>
                  <a:srgbClr val="FFBE00"/>
                </a:solidFill>
                <a:effectLst/>
                <a:latin typeface="Figtree" panose="020B0604020202020204" charset="0"/>
                <a:ea typeface="+mn-ea"/>
                <a:cs typeface="+mn-cs"/>
              </a:rPr>
              <a:t>HopsFS</a:t>
            </a:r>
            <a:endParaRPr lang="en-GB" sz="1200" dirty="0">
              <a:effectLst/>
            </a:endParaRPr>
          </a:p>
        </p:txBody>
      </p:sp>
      <p:sp>
        <p:nvSpPr>
          <p:cNvPr id="14" name="TextBox 13">
            <a:extLst>
              <a:ext uri="{FF2B5EF4-FFF2-40B4-BE49-F238E27FC236}">
                <a16:creationId xmlns:a16="http://schemas.microsoft.com/office/drawing/2014/main" id="{FE804609-9959-342F-2EBD-9F87FE574DEC}"/>
              </a:ext>
            </a:extLst>
          </p:cNvPr>
          <p:cNvSpPr txBox="1"/>
          <p:nvPr/>
        </p:nvSpPr>
        <p:spPr>
          <a:xfrm>
            <a:off x="2110560" y="3980969"/>
            <a:ext cx="1377525" cy="175433"/>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600" b="1" kern="1200" dirty="0" err="1">
                <a:solidFill>
                  <a:srgbClr val="C00000"/>
                </a:solidFill>
                <a:effectLst/>
                <a:latin typeface="Figtree" panose="020B0604020202020204" charset="0"/>
                <a:ea typeface="+mn-ea"/>
                <a:cs typeface="+mn-cs"/>
              </a:rPr>
              <a:t>HopsFS</a:t>
            </a:r>
            <a:r>
              <a:rPr lang="en-GB" sz="600" b="1" kern="1200" dirty="0">
                <a:solidFill>
                  <a:srgbClr val="C00000"/>
                </a:solidFill>
                <a:effectLst/>
                <a:latin typeface="Figtree" panose="020B0604020202020204" charset="0"/>
                <a:ea typeface="+mn-ea"/>
                <a:cs typeface="+mn-cs"/>
              </a:rPr>
              <a:t> + </a:t>
            </a:r>
            <a:r>
              <a:rPr lang="en-GB" sz="600" b="1" kern="1200" dirty="0" err="1">
                <a:solidFill>
                  <a:srgbClr val="C00000"/>
                </a:solidFill>
                <a:effectLst/>
                <a:latin typeface="Figtree" panose="020B0604020202020204" charset="0"/>
                <a:ea typeface="+mn-ea"/>
                <a:cs typeface="+mn-cs"/>
              </a:rPr>
              <a:t>PyIceberg</a:t>
            </a:r>
            <a:endParaRPr lang="en-GB" sz="600" b="1" dirty="0">
              <a:effectLst/>
            </a:endParaRPr>
          </a:p>
        </p:txBody>
      </p:sp>
      <p:sp>
        <p:nvSpPr>
          <p:cNvPr id="13" name="Rectangle 12">
            <a:extLst>
              <a:ext uri="{FF2B5EF4-FFF2-40B4-BE49-F238E27FC236}">
                <a16:creationId xmlns:a16="http://schemas.microsoft.com/office/drawing/2014/main" id="{1E29973E-7EE9-ED8B-83A6-22421A0A7720}"/>
              </a:ext>
            </a:extLst>
          </p:cNvPr>
          <p:cNvSpPr/>
          <p:nvPr/>
        </p:nvSpPr>
        <p:spPr>
          <a:xfrm>
            <a:off x="1243352" y="4979163"/>
            <a:ext cx="4383256" cy="397553"/>
          </a:xfrm>
          <a:prstGeom prst="rect">
            <a:avLst/>
          </a:prstGeom>
          <a:solidFill>
            <a:srgbClr val="7030A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lumMod val="90000"/>
                  <a:lumOff val="10000"/>
                </a:schemeClr>
              </a:solidFill>
            </a:endParaRPr>
          </a:p>
        </p:txBody>
      </p:sp>
      <p:sp>
        <p:nvSpPr>
          <p:cNvPr id="15" name="TextBox 14">
            <a:extLst>
              <a:ext uri="{FF2B5EF4-FFF2-40B4-BE49-F238E27FC236}">
                <a16:creationId xmlns:a16="http://schemas.microsoft.com/office/drawing/2014/main" id="{B10A352F-D282-E7E7-3BB0-26CECB1840E3}"/>
              </a:ext>
            </a:extLst>
          </p:cNvPr>
          <p:cNvSpPr txBox="1"/>
          <p:nvPr/>
        </p:nvSpPr>
        <p:spPr>
          <a:xfrm>
            <a:off x="4930035" y="5091603"/>
            <a:ext cx="1053738" cy="276999"/>
          </a:xfrm>
          <a:prstGeom prst="rect">
            <a:avLst/>
          </a:prstGeom>
          <a:noFill/>
        </p:spPr>
        <p:txBody>
          <a:bodyPr wrap="square" rtlCol="0">
            <a:spAutoFit/>
          </a:bodyPr>
          <a:lstStyle/>
          <a:p>
            <a:r>
              <a:rPr lang="en-GB" sz="1200" b="1" dirty="0">
                <a:solidFill>
                  <a:srgbClr val="7030A0"/>
                </a:solidFill>
              </a:rPr>
              <a:t>Parquet</a:t>
            </a:r>
            <a:endParaRPr lang="en-GB" sz="1200" dirty="0">
              <a:solidFill>
                <a:srgbClr val="7030A0"/>
              </a:solidFill>
            </a:endParaRPr>
          </a:p>
        </p:txBody>
      </p:sp>
      <p:sp>
        <p:nvSpPr>
          <p:cNvPr id="16" name="Rectangle 15">
            <a:extLst>
              <a:ext uri="{FF2B5EF4-FFF2-40B4-BE49-F238E27FC236}">
                <a16:creationId xmlns:a16="http://schemas.microsoft.com/office/drawing/2014/main" id="{3434FC88-2167-366B-74EB-C0D81035A18D}"/>
              </a:ext>
            </a:extLst>
          </p:cNvPr>
          <p:cNvSpPr/>
          <p:nvPr/>
        </p:nvSpPr>
        <p:spPr>
          <a:xfrm>
            <a:off x="1242482" y="3093169"/>
            <a:ext cx="4383256" cy="397553"/>
          </a:xfrm>
          <a:prstGeom prst="rect">
            <a:avLst/>
          </a:prstGeom>
          <a:solidFill>
            <a:schemeClr val="bg2">
              <a:lumMod val="50000"/>
              <a:alpha val="2784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86A58"/>
              </a:solidFill>
            </a:endParaRPr>
          </a:p>
        </p:txBody>
      </p:sp>
      <p:sp>
        <p:nvSpPr>
          <p:cNvPr id="17" name="TextBox 16">
            <a:extLst>
              <a:ext uri="{FF2B5EF4-FFF2-40B4-BE49-F238E27FC236}">
                <a16:creationId xmlns:a16="http://schemas.microsoft.com/office/drawing/2014/main" id="{A916F02C-02D5-0DD1-E5D7-4191DBFFAF88}"/>
              </a:ext>
            </a:extLst>
          </p:cNvPr>
          <p:cNvSpPr txBox="1"/>
          <p:nvPr/>
        </p:nvSpPr>
        <p:spPr>
          <a:xfrm>
            <a:off x="4927600" y="3220720"/>
            <a:ext cx="1053738" cy="276999"/>
          </a:xfrm>
          <a:prstGeom prst="rect">
            <a:avLst/>
          </a:prstGeom>
          <a:noFill/>
        </p:spPr>
        <p:txBody>
          <a:bodyPr wrap="square" rtlCol="0">
            <a:spAutoFit/>
          </a:bodyPr>
          <a:lstStyle/>
          <a:p>
            <a:r>
              <a:rPr lang="en-GB" sz="1200" b="1" dirty="0" err="1">
                <a:solidFill>
                  <a:schemeClr val="bg2">
                    <a:lumMod val="50000"/>
                  </a:schemeClr>
                </a:solidFill>
              </a:rPr>
              <a:t>DuckDB</a:t>
            </a:r>
            <a:endParaRPr lang="en-GB" sz="1200" dirty="0">
              <a:solidFill>
                <a:schemeClr val="bg2">
                  <a:lumMod val="50000"/>
                </a:schemeClr>
              </a:solidFill>
            </a:endParaRPr>
          </a:p>
        </p:txBody>
      </p:sp>
      <p:sp>
        <p:nvSpPr>
          <p:cNvPr id="18" name="Rectangle 17">
            <a:extLst>
              <a:ext uri="{FF2B5EF4-FFF2-40B4-BE49-F238E27FC236}">
                <a16:creationId xmlns:a16="http://schemas.microsoft.com/office/drawing/2014/main" id="{3CD87F06-FB70-3C84-E571-2055C9147EF3}"/>
              </a:ext>
            </a:extLst>
          </p:cNvPr>
          <p:cNvSpPr/>
          <p:nvPr/>
        </p:nvSpPr>
        <p:spPr>
          <a:xfrm>
            <a:off x="3956072" y="3721013"/>
            <a:ext cx="1697968" cy="397553"/>
          </a:xfrm>
          <a:prstGeom prst="rect">
            <a:avLst/>
          </a:prstGeom>
          <a:solidFill>
            <a:srgbClr val="00206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Tree>
    <p:extLst>
      <p:ext uri="{BB962C8B-B14F-4D97-AF65-F5344CB8AC3E}">
        <p14:creationId xmlns:p14="http://schemas.microsoft.com/office/powerpoint/2010/main" val="1934073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BEF872-C1CA-8A62-6CFE-01D5634B0BBD}"/>
              </a:ext>
            </a:extLst>
          </p:cNvPr>
          <p:cNvSpPr>
            <a:spLocks noGrp="1"/>
          </p:cNvSpPr>
          <p:nvPr>
            <p:ph type="title"/>
          </p:nvPr>
        </p:nvSpPr>
        <p:spPr/>
        <p:txBody>
          <a:bodyPr/>
          <a:lstStyle/>
          <a:p>
            <a:r>
              <a:rPr lang="en-IT" dirty="0"/>
              <a:t>What is a feature store?</a:t>
            </a:r>
          </a:p>
        </p:txBody>
      </p:sp>
      <p:pic>
        <p:nvPicPr>
          <p:cNvPr id="13" name="Content Placeholder 12">
            <a:extLst>
              <a:ext uri="{FF2B5EF4-FFF2-40B4-BE49-F238E27FC236}">
                <a16:creationId xmlns:a16="http://schemas.microsoft.com/office/drawing/2014/main" id="{AB8EBA44-BF22-B7EA-9A05-CABBF3F6FE2F}"/>
              </a:ext>
            </a:extLst>
          </p:cNvPr>
          <p:cNvPicPr>
            <a:picLocks noGrp="1" noChangeAspect="1"/>
          </p:cNvPicPr>
          <p:nvPr>
            <p:ph sz="half" idx="1"/>
          </p:nvPr>
        </p:nvPicPr>
        <p:blipFill>
          <a:blip r:embed="rId3"/>
          <a:srcRect/>
          <a:stretch/>
        </p:blipFill>
        <p:spPr>
          <a:xfrm>
            <a:off x="1926776" y="1844323"/>
            <a:ext cx="7976498" cy="2558499"/>
          </a:xfrm>
        </p:spPr>
      </p:pic>
      <p:sp>
        <p:nvSpPr>
          <p:cNvPr id="11" name="Content Placeholder 10">
            <a:extLst>
              <a:ext uri="{FF2B5EF4-FFF2-40B4-BE49-F238E27FC236}">
                <a16:creationId xmlns:a16="http://schemas.microsoft.com/office/drawing/2014/main" id="{32F0BC2D-3C6C-BF2F-A5B1-BB873ED91F43}"/>
              </a:ext>
            </a:extLst>
          </p:cNvPr>
          <p:cNvSpPr>
            <a:spLocks noGrp="1"/>
          </p:cNvSpPr>
          <p:nvPr>
            <p:ph sz="half" idx="2"/>
          </p:nvPr>
        </p:nvSpPr>
        <p:spPr>
          <a:xfrm>
            <a:off x="600075" y="4675188"/>
            <a:ext cx="10990263" cy="1652586"/>
          </a:xfrm>
        </p:spPr>
        <p:txBody>
          <a:bodyPr/>
          <a:lstStyle/>
          <a:p>
            <a:r>
              <a:rPr lang="en-GB" sz="2800" dirty="0"/>
              <a:t>Data versioning for ML pipelines</a:t>
            </a:r>
          </a:p>
          <a:p>
            <a:r>
              <a:rPr lang="en-GB" sz="2800" dirty="0"/>
              <a:t>Enable f</a:t>
            </a:r>
            <a:r>
              <a:rPr lang="en-IT" sz="2800" dirty="0"/>
              <a:t>eature reusability</a:t>
            </a:r>
            <a:endParaRPr lang="en-GB" sz="2800" dirty="0"/>
          </a:p>
          <a:p>
            <a:r>
              <a:rPr lang="en-GB" sz="2800" dirty="0"/>
              <a:t>Usually coupled with a model registry</a:t>
            </a:r>
            <a:endParaRPr lang="en-IT" sz="2800" dirty="0"/>
          </a:p>
        </p:txBody>
      </p:sp>
      <p:sp>
        <p:nvSpPr>
          <p:cNvPr id="17" name="Slide Number Placeholder 16">
            <a:extLst>
              <a:ext uri="{FF2B5EF4-FFF2-40B4-BE49-F238E27FC236}">
                <a16:creationId xmlns:a16="http://schemas.microsoft.com/office/drawing/2014/main" id="{02EDDFA7-1313-620B-A5C0-033768B2E7C0}"/>
              </a:ext>
            </a:extLst>
          </p:cNvPr>
          <p:cNvSpPr>
            <a:spLocks noGrp="1"/>
          </p:cNvSpPr>
          <p:nvPr>
            <p:ph type="sldNum" sz="quarter" idx="12"/>
          </p:nvPr>
        </p:nvSpPr>
        <p:spPr/>
        <p:txBody>
          <a:bodyPr/>
          <a:lstStyle/>
          <a:p>
            <a:fld id="{B716C8F4-20CD-364A-8A8E-DE130115B178}" type="slidenum">
              <a:rPr lang="sv-SE" smtClean="0"/>
              <a:t>3</a:t>
            </a:fld>
            <a:endParaRPr lang="sv-SE"/>
          </a:p>
        </p:txBody>
      </p:sp>
      <p:pic>
        <p:nvPicPr>
          <p:cNvPr id="2" name="Picture 1">
            <a:extLst>
              <a:ext uri="{FF2B5EF4-FFF2-40B4-BE49-F238E27FC236}">
                <a16:creationId xmlns:a16="http://schemas.microsoft.com/office/drawing/2014/main" id="{8E13A90F-5FAB-0F7B-FE96-910338E44033}"/>
              </a:ext>
            </a:extLst>
          </p:cNvPr>
          <p:cNvPicPr>
            <a:picLocks noChangeAspect="1"/>
          </p:cNvPicPr>
          <p:nvPr/>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1098455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8423A-772C-91E8-8852-C0299F48F22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87FBA45-B573-8358-7C86-2EEE357C9CB2}"/>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(7/7)</a:t>
            </a:r>
            <a:endParaRPr lang="en-IT" dirty="0"/>
          </a:p>
        </p:txBody>
      </p:sp>
      <p:sp>
        <p:nvSpPr>
          <p:cNvPr id="9" name="Content Placeholder 8">
            <a:extLst>
              <a:ext uri="{FF2B5EF4-FFF2-40B4-BE49-F238E27FC236}">
                <a16:creationId xmlns:a16="http://schemas.microsoft.com/office/drawing/2014/main" id="{5C021A3B-0F67-83CF-A91D-176B90094124}"/>
              </a:ext>
            </a:extLst>
          </p:cNvPr>
          <p:cNvSpPr>
            <a:spLocks noGrp="1"/>
          </p:cNvSpPr>
          <p:nvPr>
            <p:ph idx="1"/>
          </p:nvPr>
        </p:nvSpPr>
        <p:spPr>
          <a:xfrm>
            <a:off x="6276976" y="2492375"/>
            <a:ext cx="5313361" cy="3284538"/>
          </a:xfrm>
        </p:spPr>
        <p:txBody>
          <a:bodyPr/>
          <a:lstStyle/>
          <a:p>
            <a:endParaRPr lang="en-GB" sz="2800" b="1" dirty="0">
              <a:solidFill>
                <a:schemeClr val="accent2"/>
              </a:solidFill>
            </a:endParaRPr>
          </a:p>
          <a:p>
            <a:endParaRPr lang="en-GB" sz="2800" b="1" dirty="0">
              <a:solidFill>
                <a:srgbClr val="FFBE00"/>
              </a:solidFill>
            </a:endParaRPr>
          </a:p>
          <a:p>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964C433D-D852-748C-1AEF-DB35AAE8ADDC}"/>
              </a:ext>
            </a:extLst>
          </p:cNvPr>
          <p:cNvSpPr>
            <a:spLocks noGrp="1"/>
          </p:cNvSpPr>
          <p:nvPr>
            <p:ph type="sldNum" sz="quarter" idx="12"/>
          </p:nvPr>
        </p:nvSpPr>
        <p:spPr/>
        <p:txBody>
          <a:bodyPr/>
          <a:lstStyle/>
          <a:p>
            <a:fld id="{B716C8F4-20CD-364A-8A8E-DE130115B178}" type="slidenum">
              <a:rPr lang="sv-SE" smtClean="0"/>
              <a:t>30</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BB5B42B5-AE55-221C-C845-47F43E2FD6DF}"/>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2" name="Rectangle 1">
            <a:extLst>
              <a:ext uri="{FF2B5EF4-FFF2-40B4-BE49-F238E27FC236}">
                <a16:creationId xmlns:a16="http://schemas.microsoft.com/office/drawing/2014/main" id="{CF68EAE6-8F9C-304E-F233-5508E6D70E2A}"/>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CA71C8F6-694A-CDA2-417A-80D02294DF75}"/>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6C1040A8-2BBB-464C-3BE5-7BBDD6D58495}"/>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7" name="Rectangle 6">
            <a:extLst>
              <a:ext uri="{FF2B5EF4-FFF2-40B4-BE49-F238E27FC236}">
                <a16:creationId xmlns:a16="http://schemas.microsoft.com/office/drawing/2014/main" id="{B6B26CB9-16FC-E869-8691-A1259D5BE2C6}"/>
              </a:ext>
            </a:extLst>
          </p:cNvPr>
          <p:cNvSpPr/>
          <p:nvPr/>
        </p:nvSpPr>
        <p:spPr>
          <a:xfrm>
            <a:off x="1243352" y="3724823"/>
            <a:ext cx="1697968" cy="397553"/>
          </a:xfrm>
          <a:prstGeom prst="rect">
            <a:avLst/>
          </a:prstGeom>
          <a:solidFill>
            <a:srgbClr val="C00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0" name="TextBox 9">
            <a:extLst>
              <a:ext uri="{FF2B5EF4-FFF2-40B4-BE49-F238E27FC236}">
                <a16:creationId xmlns:a16="http://schemas.microsoft.com/office/drawing/2014/main" id="{DD2311AB-0D22-DE6B-80F7-8F33550320CE}"/>
              </a:ext>
            </a:extLst>
          </p:cNvPr>
          <p:cNvSpPr txBox="1"/>
          <p:nvPr/>
        </p:nvSpPr>
        <p:spPr>
          <a:xfrm>
            <a:off x="4714240" y="2641600"/>
            <a:ext cx="1053738" cy="276999"/>
          </a:xfrm>
          <a:prstGeom prst="rect">
            <a:avLst/>
          </a:prstGeom>
          <a:noFill/>
        </p:spPr>
        <p:txBody>
          <a:bodyPr wrap="square" rtlCol="0">
            <a:spAutoFit/>
          </a:bodyPr>
          <a:lstStyle/>
          <a:p>
            <a:r>
              <a:rPr lang="en-GB" sz="1200" b="1" dirty="0" err="1">
                <a:solidFill>
                  <a:srgbClr val="4DA060"/>
                </a:solidFill>
              </a:rPr>
              <a:t>Hopsworks</a:t>
            </a:r>
            <a:endParaRPr lang="en-GB" sz="1200" dirty="0"/>
          </a:p>
        </p:txBody>
      </p:sp>
      <p:sp>
        <p:nvSpPr>
          <p:cNvPr id="11" name="TextBox 10">
            <a:extLst>
              <a:ext uri="{FF2B5EF4-FFF2-40B4-BE49-F238E27FC236}">
                <a16:creationId xmlns:a16="http://schemas.microsoft.com/office/drawing/2014/main" id="{D6E26419-5520-AD50-C510-E8784629029D}"/>
              </a:ext>
            </a:extLst>
          </p:cNvPr>
          <p:cNvSpPr txBox="1"/>
          <p:nvPr/>
        </p:nvSpPr>
        <p:spPr>
          <a:xfrm>
            <a:off x="4838564" y="4469528"/>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dirty="0">
                <a:solidFill>
                  <a:srgbClr val="67BAFF"/>
                </a:solidFill>
                <a:latin typeface="Figtree" panose="020B0604020202020204" charset="0"/>
              </a:rPr>
              <a:t>    </a:t>
            </a:r>
            <a:r>
              <a:rPr lang="en-GB" sz="1200" b="1" kern="1200" dirty="0">
                <a:solidFill>
                  <a:srgbClr val="67BAFF"/>
                </a:solidFill>
                <a:effectLst/>
                <a:latin typeface="Figtree" panose="020B0604020202020204" charset="0"/>
                <a:ea typeface="+mn-ea"/>
                <a:cs typeface="+mn-cs"/>
              </a:rPr>
              <a:t>Iceberg</a:t>
            </a:r>
            <a:endParaRPr lang="en-GB" sz="1200" dirty="0">
              <a:effectLst/>
            </a:endParaRPr>
          </a:p>
        </p:txBody>
      </p:sp>
      <p:sp>
        <p:nvSpPr>
          <p:cNvPr id="12" name="TextBox 11">
            <a:extLst>
              <a:ext uri="{FF2B5EF4-FFF2-40B4-BE49-F238E27FC236}">
                <a16:creationId xmlns:a16="http://schemas.microsoft.com/office/drawing/2014/main" id="{8BDDF6C3-785B-2484-C7A5-9B965465F4E9}"/>
              </a:ext>
            </a:extLst>
          </p:cNvPr>
          <p:cNvSpPr txBox="1"/>
          <p:nvPr/>
        </p:nvSpPr>
        <p:spPr>
          <a:xfrm>
            <a:off x="4942196" y="5776913"/>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kern="1200" dirty="0" err="1">
                <a:solidFill>
                  <a:srgbClr val="FFBE00"/>
                </a:solidFill>
                <a:effectLst/>
                <a:latin typeface="Figtree" panose="020B0604020202020204" charset="0"/>
                <a:ea typeface="+mn-ea"/>
                <a:cs typeface="+mn-cs"/>
              </a:rPr>
              <a:t>HopsFS</a:t>
            </a:r>
            <a:endParaRPr lang="en-GB" sz="1200" dirty="0">
              <a:effectLst/>
            </a:endParaRPr>
          </a:p>
        </p:txBody>
      </p:sp>
      <p:sp>
        <p:nvSpPr>
          <p:cNvPr id="14" name="TextBox 13">
            <a:extLst>
              <a:ext uri="{FF2B5EF4-FFF2-40B4-BE49-F238E27FC236}">
                <a16:creationId xmlns:a16="http://schemas.microsoft.com/office/drawing/2014/main" id="{06A0EFA7-9542-4968-5EBB-05E4411DB140}"/>
              </a:ext>
            </a:extLst>
          </p:cNvPr>
          <p:cNvSpPr txBox="1"/>
          <p:nvPr/>
        </p:nvSpPr>
        <p:spPr>
          <a:xfrm>
            <a:off x="2110560" y="3980969"/>
            <a:ext cx="1377525" cy="175433"/>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600" b="1" kern="1200" dirty="0" err="1">
                <a:solidFill>
                  <a:srgbClr val="C00000"/>
                </a:solidFill>
                <a:effectLst/>
                <a:latin typeface="Figtree" panose="020B0604020202020204" charset="0"/>
                <a:ea typeface="+mn-ea"/>
                <a:cs typeface="+mn-cs"/>
              </a:rPr>
              <a:t>HopsFS</a:t>
            </a:r>
            <a:r>
              <a:rPr lang="en-GB" sz="600" b="1" kern="1200" dirty="0">
                <a:solidFill>
                  <a:srgbClr val="C00000"/>
                </a:solidFill>
                <a:effectLst/>
                <a:latin typeface="Figtree" panose="020B0604020202020204" charset="0"/>
                <a:ea typeface="+mn-ea"/>
                <a:cs typeface="+mn-cs"/>
              </a:rPr>
              <a:t> + </a:t>
            </a:r>
            <a:r>
              <a:rPr lang="en-GB" sz="600" b="1" kern="1200" dirty="0" err="1">
                <a:solidFill>
                  <a:srgbClr val="C00000"/>
                </a:solidFill>
                <a:effectLst/>
                <a:latin typeface="Figtree" panose="020B0604020202020204" charset="0"/>
                <a:ea typeface="+mn-ea"/>
                <a:cs typeface="+mn-cs"/>
              </a:rPr>
              <a:t>PyIceberg</a:t>
            </a:r>
            <a:endParaRPr lang="en-GB" sz="600" b="1" dirty="0">
              <a:effectLst/>
            </a:endParaRPr>
          </a:p>
        </p:txBody>
      </p:sp>
      <p:sp>
        <p:nvSpPr>
          <p:cNvPr id="13" name="Rectangle 12">
            <a:extLst>
              <a:ext uri="{FF2B5EF4-FFF2-40B4-BE49-F238E27FC236}">
                <a16:creationId xmlns:a16="http://schemas.microsoft.com/office/drawing/2014/main" id="{32F7FA47-998E-F058-7C05-FB6FF9B74B10}"/>
              </a:ext>
            </a:extLst>
          </p:cNvPr>
          <p:cNvSpPr/>
          <p:nvPr/>
        </p:nvSpPr>
        <p:spPr>
          <a:xfrm>
            <a:off x="1243352" y="4979163"/>
            <a:ext cx="4383256" cy="397553"/>
          </a:xfrm>
          <a:prstGeom prst="rect">
            <a:avLst/>
          </a:prstGeom>
          <a:solidFill>
            <a:srgbClr val="7030A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lumMod val="90000"/>
                  <a:lumOff val="10000"/>
                </a:schemeClr>
              </a:solidFill>
            </a:endParaRPr>
          </a:p>
        </p:txBody>
      </p:sp>
      <p:sp>
        <p:nvSpPr>
          <p:cNvPr id="15" name="TextBox 14">
            <a:extLst>
              <a:ext uri="{FF2B5EF4-FFF2-40B4-BE49-F238E27FC236}">
                <a16:creationId xmlns:a16="http://schemas.microsoft.com/office/drawing/2014/main" id="{6EC88322-4200-73F6-3C6E-075770985CD1}"/>
              </a:ext>
            </a:extLst>
          </p:cNvPr>
          <p:cNvSpPr txBox="1"/>
          <p:nvPr/>
        </p:nvSpPr>
        <p:spPr>
          <a:xfrm>
            <a:off x="4930035" y="5091603"/>
            <a:ext cx="1053738" cy="276999"/>
          </a:xfrm>
          <a:prstGeom prst="rect">
            <a:avLst/>
          </a:prstGeom>
          <a:noFill/>
        </p:spPr>
        <p:txBody>
          <a:bodyPr wrap="square" rtlCol="0">
            <a:spAutoFit/>
          </a:bodyPr>
          <a:lstStyle/>
          <a:p>
            <a:r>
              <a:rPr lang="en-GB" sz="1200" b="1" dirty="0">
                <a:solidFill>
                  <a:srgbClr val="7030A0"/>
                </a:solidFill>
              </a:rPr>
              <a:t>Parquet</a:t>
            </a:r>
            <a:endParaRPr lang="en-GB" sz="1200" dirty="0">
              <a:solidFill>
                <a:srgbClr val="7030A0"/>
              </a:solidFill>
            </a:endParaRPr>
          </a:p>
        </p:txBody>
      </p:sp>
      <p:sp>
        <p:nvSpPr>
          <p:cNvPr id="16" name="Rectangle 15">
            <a:extLst>
              <a:ext uri="{FF2B5EF4-FFF2-40B4-BE49-F238E27FC236}">
                <a16:creationId xmlns:a16="http://schemas.microsoft.com/office/drawing/2014/main" id="{B4132564-F258-A685-D134-7576187CFD74}"/>
              </a:ext>
            </a:extLst>
          </p:cNvPr>
          <p:cNvSpPr/>
          <p:nvPr/>
        </p:nvSpPr>
        <p:spPr>
          <a:xfrm>
            <a:off x="1242482" y="3093169"/>
            <a:ext cx="4383256" cy="397553"/>
          </a:xfrm>
          <a:prstGeom prst="rect">
            <a:avLst/>
          </a:prstGeom>
          <a:solidFill>
            <a:schemeClr val="bg2">
              <a:lumMod val="50000"/>
              <a:alpha val="2784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86A58"/>
              </a:solidFill>
            </a:endParaRPr>
          </a:p>
        </p:txBody>
      </p:sp>
      <p:sp>
        <p:nvSpPr>
          <p:cNvPr id="17" name="TextBox 16">
            <a:extLst>
              <a:ext uri="{FF2B5EF4-FFF2-40B4-BE49-F238E27FC236}">
                <a16:creationId xmlns:a16="http://schemas.microsoft.com/office/drawing/2014/main" id="{84D642A5-3E75-BD8F-63EE-B5A845A0B394}"/>
              </a:ext>
            </a:extLst>
          </p:cNvPr>
          <p:cNvSpPr txBox="1"/>
          <p:nvPr/>
        </p:nvSpPr>
        <p:spPr>
          <a:xfrm>
            <a:off x="4927600" y="3220720"/>
            <a:ext cx="1053738" cy="276999"/>
          </a:xfrm>
          <a:prstGeom prst="rect">
            <a:avLst/>
          </a:prstGeom>
          <a:noFill/>
        </p:spPr>
        <p:txBody>
          <a:bodyPr wrap="square" rtlCol="0">
            <a:spAutoFit/>
          </a:bodyPr>
          <a:lstStyle/>
          <a:p>
            <a:r>
              <a:rPr lang="en-GB" sz="1200" b="1" dirty="0" err="1">
                <a:solidFill>
                  <a:schemeClr val="bg2">
                    <a:lumMod val="50000"/>
                  </a:schemeClr>
                </a:solidFill>
              </a:rPr>
              <a:t>DuckDB</a:t>
            </a:r>
            <a:endParaRPr lang="en-GB" sz="1200" dirty="0">
              <a:solidFill>
                <a:schemeClr val="bg2">
                  <a:lumMod val="50000"/>
                </a:schemeClr>
              </a:solidFill>
            </a:endParaRPr>
          </a:p>
        </p:txBody>
      </p:sp>
      <p:sp>
        <p:nvSpPr>
          <p:cNvPr id="18" name="Rectangle 17">
            <a:extLst>
              <a:ext uri="{FF2B5EF4-FFF2-40B4-BE49-F238E27FC236}">
                <a16:creationId xmlns:a16="http://schemas.microsoft.com/office/drawing/2014/main" id="{224BF123-6FED-BCA6-5608-C50E2896613B}"/>
              </a:ext>
            </a:extLst>
          </p:cNvPr>
          <p:cNvSpPr/>
          <p:nvPr/>
        </p:nvSpPr>
        <p:spPr>
          <a:xfrm>
            <a:off x="3956072" y="3721013"/>
            <a:ext cx="2320904" cy="397553"/>
          </a:xfrm>
          <a:prstGeom prst="rect">
            <a:avLst/>
          </a:prstGeom>
          <a:solidFill>
            <a:srgbClr val="00206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9" name="Rectangle 18">
            <a:extLst>
              <a:ext uri="{FF2B5EF4-FFF2-40B4-BE49-F238E27FC236}">
                <a16:creationId xmlns:a16="http://schemas.microsoft.com/office/drawing/2014/main" id="{FB159EF3-26C2-68F2-8544-73937CD83195}"/>
              </a:ext>
            </a:extLst>
          </p:cNvPr>
          <p:cNvSpPr/>
          <p:nvPr/>
        </p:nvSpPr>
        <p:spPr>
          <a:xfrm>
            <a:off x="6276977" y="2492375"/>
            <a:ext cx="5313360" cy="3652681"/>
          </a:xfrm>
          <a:prstGeom prst="rect">
            <a:avLst/>
          </a:prstGeom>
          <a:solidFill>
            <a:srgbClr val="00206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Content Placeholder 8">
            <a:extLst>
              <a:ext uri="{FF2B5EF4-FFF2-40B4-BE49-F238E27FC236}">
                <a16:creationId xmlns:a16="http://schemas.microsoft.com/office/drawing/2014/main" id="{05E1B94E-B3BF-3E07-965D-31E013140341}"/>
              </a:ext>
            </a:extLst>
          </p:cNvPr>
          <p:cNvSpPr txBox="1">
            <a:spLocks/>
          </p:cNvSpPr>
          <p:nvPr/>
        </p:nvSpPr>
        <p:spPr>
          <a:xfrm>
            <a:off x="6276977" y="2492375"/>
            <a:ext cx="5313362" cy="3284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t>REST</a:t>
            </a:r>
          </a:p>
          <a:p>
            <a:r>
              <a:rPr lang="en-GB" sz="2800" dirty="0"/>
              <a:t>AWS Glue</a:t>
            </a:r>
          </a:p>
          <a:p>
            <a:r>
              <a:rPr lang="en-GB" sz="2800" dirty="0"/>
              <a:t>AWS DynamoDB</a:t>
            </a:r>
          </a:p>
          <a:p>
            <a:r>
              <a:rPr lang="en-GB" sz="2800" dirty="0"/>
              <a:t>Hive MS</a:t>
            </a:r>
          </a:p>
          <a:p>
            <a:r>
              <a:rPr lang="en-GB" sz="2800" b="1" dirty="0"/>
              <a:t>SQL </a:t>
            </a:r>
            <a:r>
              <a:rPr lang="en-GB" sz="2800" b="1" dirty="0" err="1"/>
              <a:t>Catalog</a:t>
            </a:r>
            <a:endParaRPr lang="en-GB" sz="2800" b="1" dirty="0"/>
          </a:p>
          <a:p>
            <a:endParaRPr lang="en-GB" b="1" dirty="0"/>
          </a:p>
          <a:p>
            <a:endParaRPr lang="en-IT" dirty="0"/>
          </a:p>
        </p:txBody>
      </p:sp>
    </p:spTree>
    <p:extLst>
      <p:ext uri="{BB962C8B-B14F-4D97-AF65-F5344CB8AC3E}">
        <p14:creationId xmlns:p14="http://schemas.microsoft.com/office/powerpoint/2010/main" val="882194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0F298-C8C3-D6DC-B2D7-16176204A2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5D0C7F-4301-BFC7-D550-BC2599F5F333}"/>
              </a:ext>
            </a:extLst>
          </p:cNvPr>
          <p:cNvSpPr>
            <a:spLocks noGrp="1"/>
          </p:cNvSpPr>
          <p:nvPr>
            <p:ph type="title"/>
          </p:nvPr>
        </p:nvSpPr>
        <p:spPr/>
        <p:txBody>
          <a:bodyPr/>
          <a:lstStyle/>
          <a:p>
            <a:r>
              <a:rPr lang="en-GB" dirty="0"/>
              <a:t>Experiments</a:t>
            </a:r>
            <a:endParaRPr lang="en-IT" dirty="0"/>
          </a:p>
        </p:txBody>
      </p:sp>
      <p:pic>
        <p:nvPicPr>
          <p:cNvPr id="7" name="Picture 6">
            <a:extLst>
              <a:ext uri="{FF2B5EF4-FFF2-40B4-BE49-F238E27FC236}">
                <a16:creationId xmlns:a16="http://schemas.microsoft.com/office/drawing/2014/main" id="{275D1CCD-14CE-2072-B63B-1681870E017F}"/>
              </a:ext>
            </a:extLst>
          </p:cNvPr>
          <p:cNvPicPr>
            <a:picLocks noChangeAspect="1"/>
          </p:cNvPicPr>
          <p:nvPr/>
        </p:nvPicPr>
        <p:blipFill>
          <a:blip r:embed="rId3"/>
          <a:stretch>
            <a:fillRect/>
          </a:stretch>
        </p:blipFill>
        <p:spPr>
          <a:xfrm flipH="1">
            <a:off x="3513018" y="3887475"/>
            <a:ext cx="125355" cy="1692299"/>
          </a:xfrm>
          <a:prstGeom prst="rect">
            <a:avLst/>
          </a:prstGeom>
        </p:spPr>
      </p:pic>
      <p:sp>
        <p:nvSpPr>
          <p:cNvPr id="8" name="TextBox 7">
            <a:extLst>
              <a:ext uri="{FF2B5EF4-FFF2-40B4-BE49-F238E27FC236}">
                <a16:creationId xmlns:a16="http://schemas.microsoft.com/office/drawing/2014/main" id="{2730F042-F8A5-3F5B-7358-5674BB601F9D}"/>
              </a:ext>
            </a:extLst>
          </p:cNvPr>
          <p:cNvSpPr txBox="1"/>
          <p:nvPr/>
        </p:nvSpPr>
        <p:spPr>
          <a:xfrm>
            <a:off x="2326512" y="4039565"/>
            <a:ext cx="1354238" cy="461665"/>
          </a:xfrm>
          <a:prstGeom prst="rect">
            <a:avLst/>
          </a:prstGeom>
          <a:noFill/>
        </p:spPr>
        <p:txBody>
          <a:bodyPr wrap="square" rtlCol="0">
            <a:spAutoFit/>
          </a:bodyPr>
          <a:lstStyle/>
          <a:p>
            <a:pPr algn="ctr"/>
            <a:r>
              <a:rPr lang="en-GB" sz="2400" b="1" dirty="0"/>
              <a:t>Write</a:t>
            </a:r>
          </a:p>
        </p:txBody>
      </p:sp>
      <p:sp>
        <p:nvSpPr>
          <p:cNvPr id="9" name="TextBox 8">
            <a:extLst>
              <a:ext uri="{FF2B5EF4-FFF2-40B4-BE49-F238E27FC236}">
                <a16:creationId xmlns:a16="http://schemas.microsoft.com/office/drawing/2014/main" id="{475B7151-71B5-87A8-9B5F-E6F98506E428}"/>
              </a:ext>
            </a:extLst>
          </p:cNvPr>
          <p:cNvSpPr txBox="1"/>
          <p:nvPr/>
        </p:nvSpPr>
        <p:spPr>
          <a:xfrm>
            <a:off x="2326512" y="4851721"/>
            <a:ext cx="1354238" cy="461665"/>
          </a:xfrm>
          <a:prstGeom prst="rect">
            <a:avLst/>
          </a:prstGeom>
          <a:noFill/>
        </p:spPr>
        <p:txBody>
          <a:bodyPr wrap="square" rtlCol="0">
            <a:spAutoFit/>
          </a:bodyPr>
          <a:lstStyle/>
          <a:p>
            <a:pPr algn="ctr"/>
            <a:r>
              <a:rPr lang="en-GB" sz="2400" b="1" dirty="0"/>
              <a:t>Read</a:t>
            </a:r>
          </a:p>
        </p:txBody>
      </p:sp>
      <p:sp>
        <p:nvSpPr>
          <p:cNvPr id="10" name="Slide Number Placeholder 10">
            <a:extLst>
              <a:ext uri="{FF2B5EF4-FFF2-40B4-BE49-F238E27FC236}">
                <a16:creationId xmlns:a16="http://schemas.microsoft.com/office/drawing/2014/main" id="{95ABDF5B-53E0-3627-6F7A-E92185E86CD1}"/>
              </a:ext>
            </a:extLst>
          </p:cNvPr>
          <p:cNvSpPr>
            <a:spLocks noGrp="1"/>
          </p:cNvSpPr>
          <p:nvPr>
            <p:ph type="sldNum" sz="quarter" idx="12"/>
          </p:nvPr>
        </p:nvSpPr>
        <p:spPr>
          <a:xfrm>
            <a:off x="8848725" y="6473328"/>
            <a:ext cx="2743200" cy="94775"/>
          </a:xfrm>
        </p:spPr>
        <p:txBody>
          <a:bodyPr/>
          <a:lstStyle/>
          <a:p>
            <a:fld id="{B716C8F4-20CD-364A-8A8E-DE130115B178}" type="slidenum">
              <a:rPr lang="sv-SE" smtClean="0"/>
              <a:pPr/>
              <a:t>31</a:t>
            </a:fld>
            <a:endParaRPr lang="sv-SE"/>
          </a:p>
        </p:txBody>
      </p:sp>
    </p:spTree>
    <p:extLst>
      <p:ext uri="{BB962C8B-B14F-4D97-AF65-F5344CB8AC3E}">
        <p14:creationId xmlns:p14="http://schemas.microsoft.com/office/powerpoint/2010/main" val="2212251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2B1AE-C785-DFD7-7D15-BF63F53D2F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E172F4-1F5E-7CE5-011C-C21988E0A673}"/>
              </a:ext>
            </a:extLst>
          </p:cNvPr>
          <p:cNvSpPr>
            <a:spLocks noGrp="1"/>
          </p:cNvSpPr>
          <p:nvPr>
            <p:ph type="title"/>
          </p:nvPr>
        </p:nvSpPr>
        <p:spPr/>
        <p:txBody>
          <a:bodyPr/>
          <a:lstStyle/>
          <a:p>
            <a:r>
              <a:rPr lang="en-GB" dirty="0"/>
              <a:t>Experiments</a:t>
            </a:r>
            <a:endParaRPr lang="en-IT" dirty="0"/>
          </a:p>
        </p:txBody>
      </p:sp>
      <p:pic>
        <p:nvPicPr>
          <p:cNvPr id="5" name="Picture 4" descr="A white square with black lines&#10;&#10;AI-generated content may be incorrect.">
            <a:extLst>
              <a:ext uri="{FF2B5EF4-FFF2-40B4-BE49-F238E27FC236}">
                <a16:creationId xmlns:a16="http://schemas.microsoft.com/office/drawing/2014/main" id="{0836B20D-BA71-1148-A8B5-8CA7F810C90E}"/>
              </a:ext>
            </a:extLst>
          </p:cNvPr>
          <p:cNvPicPr>
            <a:picLocks noChangeAspect="1"/>
          </p:cNvPicPr>
          <p:nvPr/>
        </p:nvPicPr>
        <p:blipFill>
          <a:blip r:embed="rId3"/>
          <a:stretch>
            <a:fillRect/>
          </a:stretch>
        </p:blipFill>
        <p:spPr>
          <a:xfrm>
            <a:off x="3590593" y="3879855"/>
            <a:ext cx="3374087" cy="1692299"/>
          </a:xfrm>
          <a:prstGeom prst="rect">
            <a:avLst/>
          </a:prstGeom>
        </p:spPr>
      </p:pic>
      <p:sp>
        <p:nvSpPr>
          <p:cNvPr id="8" name="TextBox 7">
            <a:extLst>
              <a:ext uri="{FF2B5EF4-FFF2-40B4-BE49-F238E27FC236}">
                <a16:creationId xmlns:a16="http://schemas.microsoft.com/office/drawing/2014/main" id="{2C5D63E2-4B33-BDCD-047F-D3DDDFDF83A4}"/>
              </a:ext>
            </a:extLst>
          </p:cNvPr>
          <p:cNvSpPr txBox="1"/>
          <p:nvPr/>
        </p:nvSpPr>
        <p:spPr>
          <a:xfrm>
            <a:off x="2326512" y="4039565"/>
            <a:ext cx="1354238" cy="461665"/>
          </a:xfrm>
          <a:prstGeom prst="rect">
            <a:avLst/>
          </a:prstGeom>
          <a:noFill/>
        </p:spPr>
        <p:txBody>
          <a:bodyPr wrap="square" rtlCol="0">
            <a:spAutoFit/>
          </a:bodyPr>
          <a:lstStyle/>
          <a:p>
            <a:pPr algn="ctr"/>
            <a:r>
              <a:rPr lang="en-GB" sz="2400" b="1" dirty="0"/>
              <a:t>Write</a:t>
            </a:r>
          </a:p>
        </p:txBody>
      </p:sp>
      <p:sp>
        <p:nvSpPr>
          <p:cNvPr id="9" name="TextBox 8">
            <a:extLst>
              <a:ext uri="{FF2B5EF4-FFF2-40B4-BE49-F238E27FC236}">
                <a16:creationId xmlns:a16="http://schemas.microsoft.com/office/drawing/2014/main" id="{E949013F-6096-DCD2-F2AC-DF8A577BA897}"/>
              </a:ext>
            </a:extLst>
          </p:cNvPr>
          <p:cNvSpPr txBox="1"/>
          <p:nvPr/>
        </p:nvSpPr>
        <p:spPr>
          <a:xfrm>
            <a:off x="2326512" y="4851721"/>
            <a:ext cx="1354238" cy="461665"/>
          </a:xfrm>
          <a:prstGeom prst="rect">
            <a:avLst/>
          </a:prstGeom>
          <a:noFill/>
        </p:spPr>
        <p:txBody>
          <a:bodyPr wrap="square" rtlCol="0">
            <a:spAutoFit/>
          </a:bodyPr>
          <a:lstStyle/>
          <a:p>
            <a:pPr algn="ctr"/>
            <a:r>
              <a:rPr lang="en-GB" sz="2400" b="1" dirty="0"/>
              <a:t>Read</a:t>
            </a:r>
          </a:p>
        </p:txBody>
      </p:sp>
      <p:sp>
        <p:nvSpPr>
          <p:cNvPr id="10" name="TextBox 9">
            <a:extLst>
              <a:ext uri="{FF2B5EF4-FFF2-40B4-BE49-F238E27FC236}">
                <a16:creationId xmlns:a16="http://schemas.microsoft.com/office/drawing/2014/main" id="{A3191216-F0CC-FAD5-D7EA-8376E4375FB8}"/>
              </a:ext>
            </a:extLst>
          </p:cNvPr>
          <p:cNvSpPr txBox="1"/>
          <p:nvPr/>
        </p:nvSpPr>
        <p:spPr>
          <a:xfrm>
            <a:off x="3347194" y="5663877"/>
            <a:ext cx="1354238" cy="461665"/>
          </a:xfrm>
          <a:prstGeom prst="rect">
            <a:avLst/>
          </a:prstGeom>
          <a:noFill/>
        </p:spPr>
        <p:txBody>
          <a:bodyPr wrap="square" rtlCol="0">
            <a:spAutoFit/>
          </a:bodyPr>
          <a:lstStyle/>
          <a:p>
            <a:pPr algn="ctr"/>
            <a:r>
              <a:rPr lang="en-GB" sz="2400" b="1" dirty="0"/>
              <a:t>1</a:t>
            </a:r>
          </a:p>
        </p:txBody>
      </p:sp>
      <p:sp>
        <p:nvSpPr>
          <p:cNvPr id="11" name="TextBox 10">
            <a:extLst>
              <a:ext uri="{FF2B5EF4-FFF2-40B4-BE49-F238E27FC236}">
                <a16:creationId xmlns:a16="http://schemas.microsoft.com/office/drawing/2014/main" id="{7360DA3C-9C5D-0FD3-D961-D4BCFF0339EA}"/>
              </a:ext>
            </a:extLst>
          </p:cNvPr>
          <p:cNvSpPr txBox="1"/>
          <p:nvPr/>
        </p:nvSpPr>
        <p:spPr>
          <a:xfrm>
            <a:off x="4134172" y="5663874"/>
            <a:ext cx="1354238" cy="461665"/>
          </a:xfrm>
          <a:prstGeom prst="rect">
            <a:avLst/>
          </a:prstGeom>
          <a:noFill/>
        </p:spPr>
        <p:txBody>
          <a:bodyPr wrap="square" rtlCol="0">
            <a:spAutoFit/>
          </a:bodyPr>
          <a:lstStyle/>
          <a:p>
            <a:pPr algn="ctr"/>
            <a:r>
              <a:rPr lang="en-GB" sz="2400" b="1" dirty="0"/>
              <a:t>2</a:t>
            </a:r>
          </a:p>
        </p:txBody>
      </p:sp>
      <p:sp>
        <p:nvSpPr>
          <p:cNvPr id="12" name="TextBox 11">
            <a:extLst>
              <a:ext uri="{FF2B5EF4-FFF2-40B4-BE49-F238E27FC236}">
                <a16:creationId xmlns:a16="http://schemas.microsoft.com/office/drawing/2014/main" id="{A44FC90A-67A2-1193-6703-3224B77D11E1}"/>
              </a:ext>
            </a:extLst>
          </p:cNvPr>
          <p:cNvSpPr txBox="1"/>
          <p:nvPr/>
        </p:nvSpPr>
        <p:spPr>
          <a:xfrm>
            <a:off x="4994658" y="5663876"/>
            <a:ext cx="1354238" cy="461665"/>
          </a:xfrm>
          <a:prstGeom prst="rect">
            <a:avLst/>
          </a:prstGeom>
          <a:noFill/>
        </p:spPr>
        <p:txBody>
          <a:bodyPr wrap="square" rtlCol="0">
            <a:spAutoFit/>
          </a:bodyPr>
          <a:lstStyle/>
          <a:p>
            <a:pPr algn="ctr"/>
            <a:r>
              <a:rPr lang="en-GB" sz="2400" b="1" dirty="0"/>
              <a:t>4</a:t>
            </a:r>
          </a:p>
        </p:txBody>
      </p:sp>
      <p:sp>
        <p:nvSpPr>
          <p:cNvPr id="13" name="TextBox 12">
            <a:extLst>
              <a:ext uri="{FF2B5EF4-FFF2-40B4-BE49-F238E27FC236}">
                <a16:creationId xmlns:a16="http://schemas.microsoft.com/office/drawing/2014/main" id="{1627FEFB-D4C8-C26E-15DD-CA7FB51EE0E1}"/>
              </a:ext>
            </a:extLst>
          </p:cNvPr>
          <p:cNvSpPr txBox="1"/>
          <p:nvPr/>
        </p:nvSpPr>
        <p:spPr>
          <a:xfrm>
            <a:off x="6275387" y="5663875"/>
            <a:ext cx="2243579" cy="461665"/>
          </a:xfrm>
          <a:prstGeom prst="rect">
            <a:avLst/>
          </a:prstGeom>
          <a:noFill/>
        </p:spPr>
        <p:txBody>
          <a:bodyPr wrap="square" rtlCol="0">
            <a:spAutoFit/>
          </a:bodyPr>
          <a:lstStyle/>
          <a:p>
            <a:r>
              <a:rPr lang="en-GB" sz="2400" b="1" dirty="0"/>
              <a:t> 8      CPUS</a:t>
            </a:r>
          </a:p>
        </p:txBody>
      </p:sp>
      <p:sp>
        <p:nvSpPr>
          <p:cNvPr id="14" name="Slide Number Placeholder 10">
            <a:extLst>
              <a:ext uri="{FF2B5EF4-FFF2-40B4-BE49-F238E27FC236}">
                <a16:creationId xmlns:a16="http://schemas.microsoft.com/office/drawing/2014/main" id="{D6F691B2-E024-AD03-A0EB-F1F30FBB09AF}"/>
              </a:ext>
            </a:extLst>
          </p:cNvPr>
          <p:cNvSpPr>
            <a:spLocks noGrp="1"/>
          </p:cNvSpPr>
          <p:nvPr>
            <p:ph type="sldNum" sz="quarter" idx="12"/>
          </p:nvPr>
        </p:nvSpPr>
        <p:spPr>
          <a:xfrm>
            <a:off x="8848725" y="6473328"/>
            <a:ext cx="2743200" cy="94775"/>
          </a:xfrm>
        </p:spPr>
        <p:txBody>
          <a:bodyPr/>
          <a:lstStyle/>
          <a:p>
            <a:fld id="{B716C8F4-20CD-364A-8A8E-DE130115B178}" type="slidenum">
              <a:rPr lang="sv-SE" smtClean="0"/>
              <a:pPr/>
              <a:t>32</a:t>
            </a:fld>
            <a:endParaRPr lang="sv-SE"/>
          </a:p>
        </p:txBody>
      </p:sp>
    </p:spTree>
    <p:extLst>
      <p:ext uri="{BB962C8B-B14F-4D97-AF65-F5344CB8AC3E}">
        <p14:creationId xmlns:p14="http://schemas.microsoft.com/office/powerpoint/2010/main" val="2704249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22098-45F9-3CD7-0500-E7742A1BE7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F589B8-7A61-503E-87DE-CADA64E9234E}"/>
              </a:ext>
            </a:extLst>
          </p:cNvPr>
          <p:cNvSpPr>
            <a:spLocks noGrp="1"/>
          </p:cNvSpPr>
          <p:nvPr>
            <p:ph type="title"/>
          </p:nvPr>
        </p:nvSpPr>
        <p:spPr/>
        <p:txBody>
          <a:bodyPr/>
          <a:lstStyle/>
          <a:p>
            <a:r>
              <a:rPr lang="en-GB" dirty="0"/>
              <a:t>Experiments</a:t>
            </a:r>
            <a:endParaRPr lang="en-IT" dirty="0"/>
          </a:p>
        </p:txBody>
      </p:sp>
      <p:pic>
        <p:nvPicPr>
          <p:cNvPr id="4" name="Picture 3" descr="A white cube with black squares&#10;&#10;AI-generated content may be incorrect.">
            <a:extLst>
              <a:ext uri="{FF2B5EF4-FFF2-40B4-BE49-F238E27FC236}">
                <a16:creationId xmlns:a16="http://schemas.microsoft.com/office/drawing/2014/main" id="{8D753535-339A-4986-C6D7-4420B807B309}"/>
              </a:ext>
            </a:extLst>
          </p:cNvPr>
          <p:cNvPicPr>
            <a:picLocks noChangeAspect="1"/>
          </p:cNvPicPr>
          <p:nvPr/>
        </p:nvPicPr>
        <p:blipFill>
          <a:blip r:embed="rId3"/>
          <a:stretch>
            <a:fillRect/>
          </a:stretch>
        </p:blipFill>
        <p:spPr>
          <a:xfrm>
            <a:off x="3590593" y="2826163"/>
            <a:ext cx="4429358" cy="2745991"/>
          </a:xfrm>
          <a:prstGeom prst="rect">
            <a:avLst/>
          </a:prstGeom>
        </p:spPr>
      </p:pic>
      <p:sp>
        <p:nvSpPr>
          <p:cNvPr id="6" name="TextBox 5">
            <a:extLst>
              <a:ext uri="{FF2B5EF4-FFF2-40B4-BE49-F238E27FC236}">
                <a16:creationId xmlns:a16="http://schemas.microsoft.com/office/drawing/2014/main" id="{C873836B-2710-FF1B-8FF7-379B50C10DD7}"/>
              </a:ext>
            </a:extLst>
          </p:cNvPr>
          <p:cNvSpPr txBox="1"/>
          <p:nvPr/>
        </p:nvSpPr>
        <p:spPr>
          <a:xfrm>
            <a:off x="2326512" y="4039565"/>
            <a:ext cx="1354238" cy="461665"/>
          </a:xfrm>
          <a:prstGeom prst="rect">
            <a:avLst/>
          </a:prstGeom>
          <a:noFill/>
        </p:spPr>
        <p:txBody>
          <a:bodyPr wrap="square" rtlCol="0">
            <a:spAutoFit/>
          </a:bodyPr>
          <a:lstStyle/>
          <a:p>
            <a:pPr algn="ctr"/>
            <a:r>
              <a:rPr lang="en-GB" sz="2400" b="1" dirty="0"/>
              <a:t>Write</a:t>
            </a:r>
          </a:p>
        </p:txBody>
      </p:sp>
      <p:sp>
        <p:nvSpPr>
          <p:cNvPr id="7" name="TextBox 6">
            <a:extLst>
              <a:ext uri="{FF2B5EF4-FFF2-40B4-BE49-F238E27FC236}">
                <a16:creationId xmlns:a16="http://schemas.microsoft.com/office/drawing/2014/main" id="{B885229A-62E4-6E28-B84A-65388C4E868C}"/>
              </a:ext>
            </a:extLst>
          </p:cNvPr>
          <p:cNvSpPr txBox="1"/>
          <p:nvPr/>
        </p:nvSpPr>
        <p:spPr>
          <a:xfrm>
            <a:off x="2326512" y="4851721"/>
            <a:ext cx="1354238" cy="461665"/>
          </a:xfrm>
          <a:prstGeom prst="rect">
            <a:avLst/>
          </a:prstGeom>
          <a:noFill/>
        </p:spPr>
        <p:txBody>
          <a:bodyPr wrap="square" rtlCol="0">
            <a:spAutoFit/>
          </a:bodyPr>
          <a:lstStyle/>
          <a:p>
            <a:pPr algn="ctr"/>
            <a:r>
              <a:rPr lang="en-GB" sz="2400" b="1" dirty="0"/>
              <a:t>Read</a:t>
            </a:r>
          </a:p>
        </p:txBody>
      </p:sp>
      <p:sp>
        <p:nvSpPr>
          <p:cNvPr id="12" name="TextBox 11">
            <a:extLst>
              <a:ext uri="{FF2B5EF4-FFF2-40B4-BE49-F238E27FC236}">
                <a16:creationId xmlns:a16="http://schemas.microsoft.com/office/drawing/2014/main" id="{3931D70D-A23F-0A67-0E36-3FFB1C0F29AF}"/>
              </a:ext>
            </a:extLst>
          </p:cNvPr>
          <p:cNvSpPr txBox="1"/>
          <p:nvPr/>
        </p:nvSpPr>
        <p:spPr>
          <a:xfrm>
            <a:off x="3347194" y="5663877"/>
            <a:ext cx="1354238" cy="461665"/>
          </a:xfrm>
          <a:prstGeom prst="rect">
            <a:avLst/>
          </a:prstGeom>
          <a:noFill/>
        </p:spPr>
        <p:txBody>
          <a:bodyPr wrap="square" rtlCol="0">
            <a:spAutoFit/>
          </a:bodyPr>
          <a:lstStyle/>
          <a:p>
            <a:pPr algn="ctr"/>
            <a:r>
              <a:rPr lang="en-GB" sz="2400" b="1" dirty="0"/>
              <a:t>1</a:t>
            </a:r>
          </a:p>
        </p:txBody>
      </p:sp>
      <p:sp>
        <p:nvSpPr>
          <p:cNvPr id="13" name="TextBox 12">
            <a:extLst>
              <a:ext uri="{FF2B5EF4-FFF2-40B4-BE49-F238E27FC236}">
                <a16:creationId xmlns:a16="http://schemas.microsoft.com/office/drawing/2014/main" id="{3157F8DC-0ACC-ECD8-AEF1-D70561C46704}"/>
              </a:ext>
            </a:extLst>
          </p:cNvPr>
          <p:cNvSpPr txBox="1"/>
          <p:nvPr/>
        </p:nvSpPr>
        <p:spPr>
          <a:xfrm>
            <a:off x="4134172" y="5663874"/>
            <a:ext cx="1354238" cy="461665"/>
          </a:xfrm>
          <a:prstGeom prst="rect">
            <a:avLst/>
          </a:prstGeom>
          <a:noFill/>
        </p:spPr>
        <p:txBody>
          <a:bodyPr wrap="square" rtlCol="0">
            <a:spAutoFit/>
          </a:bodyPr>
          <a:lstStyle/>
          <a:p>
            <a:pPr algn="ctr"/>
            <a:r>
              <a:rPr lang="en-GB" sz="2400" b="1" dirty="0"/>
              <a:t>2</a:t>
            </a:r>
          </a:p>
        </p:txBody>
      </p:sp>
      <p:sp>
        <p:nvSpPr>
          <p:cNvPr id="14" name="TextBox 13">
            <a:extLst>
              <a:ext uri="{FF2B5EF4-FFF2-40B4-BE49-F238E27FC236}">
                <a16:creationId xmlns:a16="http://schemas.microsoft.com/office/drawing/2014/main" id="{3AF9AA2F-ABF3-99C3-6F9E-8177E69B5E11}"/>
              </a:ext>
            </a:extLst>
          </p:cNvPr>
          <p:cNvSpPr txBox="1"/>
          <p:nvPr/>
        </p:nvSpPr>
        <p:spPr>
          <a:xfrm>
            <a:off x="4994658" y="5663876"/>
            <a:ext cx="1354238" cy="461665"/>
          </a:xfrm>
          <a:prstGeom prst="rect">
            <a:avLst/>
          </a:prstGeom>
          <a:noFill/>
        </p:spPr>
        <p:txBody>
          <a:bodyPr wrap="square" rtlCol="0">
            <a:spAutoFit/>
          </a:bodyPr>
          <a:lstStyle/>
          <a:p>
            <a:pPr algn="ctr"/>
            <a:r>
              <a:rPr lang="en-GB" sz="2400" b="1" dirty="0"/>
              <a:t>4</a:t>
            </a:r>
          </a:p>
        </p:txBody>
      </p:sp>
      <p:sp>
        <p:nvSpPr>
          <p:cNvPr id="15" name="TextBox 14">
            <a:extLst>
              <a:ext uri="{FF2B5EF4-FFF2-40B4-BE49-F238E27FC236}">
                <a16:creationId xmlns:a16="http://schemas.microsoft.com/office/drawing/2014/main" id="{3FDBEF4A-1066-8030-6089-DED0632315E2}"/>
              </a:ext>
            </a:extLst>
          </p:cNvPr>
          <p:cNvSpPr txBox="1"/>
          <p:nvPr/>
        </p:nvSpPr>
        <p:spPr>
          <a:xfrm>
            <a:off x="6275387" y="5663875"/>
            <a:ext cx="2243579" cy="461665"/>
          </a:xfrm>
          <a:prstGeom prst="rect">
            <a:avLst/>
          </a:prstGeom>
          <a:noFill/>
        </p:spPr>
        <p:txBody>
          <a:bodyPr wrap="square" rtlCol="0">
            <a:spAutoFit/>
          </a:bodyPr>
          <a:lstStyle/>
          <a:p>
            <a:r>
              <a:rPr lang="en-GB" sz="2400" b="1" dirty="0"/>
              <a:t> 8      CPUS</a:t>
            </a:r>
          </a:p>
        </p:txBody>
      </p:sp>
      <p:sp>
        <p:nvSpPr>
          <p:cNvPr id="16" name="TextBox 15">
            <a:extLst>
              <a:ext uri="{FF2B5EF4-FFF2-40B4-BE49-F238E27FC236}">
                <a16:creationId xmlns:a16="http://schemas.microsoft.com/office/drawing/2014/main" id="{46704CDA-E1A4-9E52-4E4D-D0CC6B854FB8}"/>
              </a:ext>
            </a:extLst>
          </p:cNvPr>
          <p:cNvSpPr txBox="1"/>
          <p:nvPr/>
        </p:nvSpPr>
        <p:spPr>
          <a:xfrm>
            <a:off x="2492375" y="3591761"/>
            <a:ext cx="1354238" cy="461665"/>
          </a:xfrm>
          <a:prstGeom prst="rect">
            <a:avLst/>
          </a:prstGeom>
          <a:noFill/>
        </p:spPr>
        <p:txBody>
          <a:bodyPr wrap="square" rtlCol="0">
            <a:spAutoFit/>
          </a:bodyPr>
          <a:lstStyle/>
          <a:p>
            <a:pPr algn="ctr"/>
            <a:r>
              <a:rPr lang="en-GB" sz="2400" b="1" dirty="0"/>
              <a:t>10k</a:t>
            </a:r>
          </a:p>
        </p:txBody>
      </p:sp>
      <p:sp>
        <p:nvSpPr>
          <p:cNvPr id="17" name="TextBox 16">
            <a:extLst>
              <a:ext uri="{FF2B5EF4-FFF2-40B4-BE49-F238E27FC236}">
                <a16:creationId xmlns:a16="http://schemas.microsoft.com/office/drawing/2014/main" id="{3DE0E38E-5992-B868-16A5-EE8311B45C3B}"/>
              </a:ext>
            </a:extLst>
          </p:cNvPr>
          <p:cNvSpPr txBox="1"/>
          <p:nvPr/>
        </p:nvSpPr>
        <p:spPr>
          <a:xfrm>
            <a:off x="2753453" y="3292783"/>
            <a:ext cx="1354238" cy="461665"/>
          </a:xfrm>
          <a:prstGeom prst="rect">
            <a:avLst/>
          </a:prstGeom>
          <a:noFill/>
        </p:spPr>
        <p:txBody>
          <a:bodyPr wrap="square" rtlCol="0">
            <a:spAutoFit/>
          </a:bodyPr>
          <a:lstStyle/>
          <a:p>
            <a:pPr algn="ctr"/>
            <a:r>
              <a:rPr lang="en-GB" sz="2400" b="1" dirty="0"/>
              <a:t>100k</a:t>
            </a:r>
          </a:p>
        </p:txBody>
      </p:sp>
      <p:sp>
        <p:nvSpPr>
          <p:cNvPr id="18" name="TextBox 17">
            <a:extLst>
              <a:ext uri="{FF2B5EF4-FFF2-40B4-BE49-F238E27FC236}">
                <a16:creationId xmlns:a16="http://schemas.microsoft.com/office/drawing/2014/main" id="{38CE9E21-BA95-6B5E-2A35-D5EC922D88BE}"/>
              </a:ext>
            </a:extLst>
          </p:cNvPr>
          <p:cNvSpPr txBox="1"/>
          <p:nvPr/>
        </p:nvSpPr>
        <p:spPr>
          <a:xfrm>
            <a:off x="2975510" y="3012687"/>
            <a:ext cx="1354238" cy="461665"/>
          </a:xfrm>
          <a:prstGeom prst="rect">
            <a:avLst/>
          </a:prstGeom>
          <a:noFill/>
        </p:spPr>
        <p:txBody>
          <a:bodyPr wrap="square" rtlCol="0">
            <a:spAutoFit/>
          </a:bodyPr>
          <a:lstStyle/>
          <a:p>
            <a:pPr algn="ctr"/>
            <a:r>
              <a:rPr lang="en-GB" sz="2400" b="1" dirty="0"/>
              <a:t>1M</a:t>
            </a:r>
          </a:p>
        </p:txBody>
      </p:sp>
      <p:sp>
        <p:nvSpPr>
          <p:cNvPr id="19" name="TextBox 18">
            <a:extLst>
              <a:ext uri="{FF2B5EF4-FFF2-40B4-BE49-F238E27FC236}">
                <a16:creationId xmlns:a16="http://schemas.microsoft.com/office/drawing/2014/main" id="{D7DAF4D0-20FD-8AE8-6456-75C8856A042E}"/>
              </a:ext>
            </a:extLst>
          </p:cNvPr>
          <p:cNvSpPr txBox="1"/>
          <p:nvPr/>
        </p:nvSpPr>
        <p:spPr>
          <a:xfrm>
            <a:off x="3304247" y="2733970"/>
            <a:ext cx="1354238" cy="461665"/>
          </a:xfrm>
          <a:prstGeom prst="rect">
            <a:avLst/>
          </a:prstGeom>
          <a:noFill/>
        </p:spPr>
        <p:txBody>
          <a:bodyPr wrap="square" rtlCol="0">
            <a:spAutoFit/>
          </a:bodyPr>
          <a:lstStyle/>
          <a:p>
            <a:pPr algn="ctr"/>
            <a:r>
              <a:rPr lang="en-GB" sz="2400" b="1" dirty="0"/>
              <a:t>6M</a:t>
            </a:r>
          </a:p>
        </p:txBody>
      </p:sp>
      <p:sp>
        <p:nvSpPr>
          <p:cNvPr id="20" name="TextBox 19">
            <a:extLst>
              <a:ext uri="{FF2B5EF4-FFF2-40B4-BE49-F238E27FC236}">
                <a16:creationId xmlns:a16="http://schemas.microsoft.com/office/drawing/2014/main" id="{047313E6-7AF2-048A-C9BD-C41B71ECC2A3}"/>
              </a:ext>
            </a:extLst>
          </p:cNvPr>
          <p:cNvSpPr txBox="1"/>
          <p:nvPr/>
        </p:nvSpPr>
        <p:spPr>
          <a:xfrm>
            <a:off x="3576623" y="2445043"/>
            <a:ext cx="1354238" cy="461665"/>
          </a:xfrm>
          <a:prstGeom prst="rect">
            <a:avLst/>
          </a:prstGeom>
          <a:noFill/>
        </p:spPr>
        <p:txBody>
          <a:bodyPr wrap="square" rtlCol="0">
            <a:spAutoFit/>
          </a:bodyPr>
          <a:lstStyle/>
          <a:p>
            <a:pPr algn="ctr"/>
            <a:r>
              <a:rPr lang="en-GB" sz="2400" b="1" dirty="0"/>
              <a:t>60M</a:t>
            </a:r>
          </a:p>
        </p:txBody>
      </p:sp>
      <p:sp>
        <p:nvSpPr>
          <p:cNvPr id="22" name="Slide Number Placeholder 10">
            <a:extLst>
              <a:ext uri="{FF2B5EF4-FFF2-40B4-BE49-F238E27FC236}">
                <a16:creationId xmlns:a16="http://schemas.microsoft.com/office/drawing/2014/main" id="{2538A635-30D6-E51A-C888-DF4FE4FF77FB}"/>
              </a:ext>
            </a:extLst>
          </p:cNvPr>
          <p:cNvSpPr>
            <a:spLocks noGrp="1"/>
          </p:cNvSpPr>
          <p:nvPr>
            <p:ph type="sldNum" sz="quarter" idx="12"/>
          </p:nvPr>
        </p:nvSpPr>
        <p:spPr>
          <a:xfrm>
            <a:off x="8848725" y="6473328"/>
            <a:ext cx="2743200" cy="94775"/>
          </a:xfrm>
        </p:spPr>
        <p:txBody>
          <a:bodyPr/>
          <a:lstStyle/>
          <a:p>
            <a:fld id="{B716C8F4-20CD-364A-8A8E-DE130115B178}" type="slidenum">
              <a:rPr lang="sv-SE" smtClean="0"/>
              <a:pPr/>
              <a:t>33</a:t>
            </a:fld>
            <a:endParaRPr lang="sv-SE"/>
          </a:p>
        </p:txBody>
      </p:sp>
    </p:spTree>
    <p:extLst>
      <p:ext uri="{BB962C8B-B14F-4D97-AF65-F5344CB8AC3E}">
        <p14:creationId xmlns:p14="http://schemas.microsoft.com/office/powerpoint/2010/main" val="2836137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CDE0F-E33F-A1F2-A6F3-E7B4777696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534CD4-DE77-2481-17A8-F03C4F4C9D3E}"/>
              </a:ext>
            </a:extLst>
          </p:cNvPr>
          <p:cNvSpPr>
            <a:spLocks noGrp="1"/>
          </p:cNvSpPr>
          <p:nvPr>
            <p:ph type="title"/>
          </p:nvPr>
        </p:nvSpPr>
        <p:spPr/>
        <p:txBody>
          <a:bodyPr/>
          <a:lstStyle/>
          <a:p>
            <a:r>
              <a:rPr lang="en-GB" dirty="0"/>
              <a:t>Experiments</a:t>
            </a:r>
            <a:endParaRPr lang="en-IT" dirty="0"/>
          </a:p>
        </p:txBody>
      </p:sp>
      <p:pic>
        <p:nvPicPr>
          <p:cNvPr id="4" name="Picture 3" descr="A white cube with black squares&#10;&#10;AI-generated content may be incorrect.">
            <a:extLst>
              <a:ext uri="{FF2B5EF4-FFF2-40B4-BE49-F238E27FC236}">
                <a16:creationId xmlns:a16="http://schemas.microsoft.com/office/drawing/2014/main" id="{1CF74A16-226C-57C6-A4DE-577BC40FE319}"/>
              </a:ext>
            </a:extLst>
          </p:cNvPr>
          <p:cNvPicPr>
            <a:picLocks noChangeAspect="1"/>
          </p:cNvPicPr>
          <p:nvPr/>
        </p:nvPicPr>
        <p:blipFill>
          <a:blip r:embed="rId3"/>
          <a:stretch>
            <a:fillRect/>
          </a:stretch>
        </p:blipFill>
        <p:spPr>
          <a:xfrm>
            <a:off x="3590593" y="2826163"/>
            <a:ext cx="4429358" cy="2745991"/>
          </a:xfrm>
          <a:prstGeom prst="rect">
            <a:avLst/>
          </a:prstGeom>
        </p:spPr>
      </p:pic>
      <p:sp>
        <p:nvSpPr>
          <p:cNvPr id="6" name="TextBox 5">
            <a:extLst>
              <a:ext uri="{FF2B5EF4-FFF2-40B4-BE49-F238E27FC236}">
                <a16:creationId xmlns:a16="http://schemas.microsoft.com/office/drawing/2014/main" id="{E45ED017-42FE-C552-B229-58D09988EEC3}"/>
              </a:ext>
            </a:extLst>
          </p:cNvPr>
          <p:cNvSpPr txBox="1"/>
          <p:nvPr/>
        </p:nvSpPr>
        <p:spPr>
          <a:xfrm>
            <a:off x="2326512" y="4039565"/>
            <a:ext cx="1354238" cy="461665"/>
          </a:xfrm>
          <a:prstGeom prst="rect">
            <a:avLst/>
          </a:prstGeom>
          <a:noFill/>
        </p:spPr>
        <p:txBody>
          <a:bodyPr wrap="square" rtlCol="0">
            <a:spAutoFit/>
          </a:bodyPr>
          <a:lstStyle/>
          <a:p>
            <a:pPr algn="ctr"/>
            <a:r>
              <a:rPr lang="en-GB" sz="2400" b="1" dirty="0"/>
              <a:t>Write</a:t>
            </a:r>
          </a:p>
        </p:txBody>
      </p:sp>
      <p:sp>
        <p:nvSpPr>
          <p:cNvPr id="7" name="TextBox 6">
            <a:extLst>
              <a:ext uri="{FF2B5EF4-FFF2-40B4-BE49-F238E27FC236}">
                <a16:creationId xmlns:a16="http://schemas.microsoft.com/office/drawing/2014/main" id="{7A186158-356F-9D91-5F50-EF02CD01ECD3}"/>
              </a:ext>
            </a:extLst>
          </p:cNvPr>
          <p:cNvSpPr txBox="1"/>
          <p:nvPr/>
        </p:nvSpPr>
        <p:spPr>
          <a:xfrm>
            <a:off x="2326512" y="4851721"/>
            <a:ext cx="1354238" cy="461665"/>
          </a:xfrm>
          <a:prstGeom prst="rect">
            <a:avLst/>
          </a:prstGeom>
          <a:noFill/>
        </p:spPr>
        <p:txBody>
          <a:bodyPr wrap="square" rtlCol="0">
            <a:spAutoFit/>
          </a:bodyPr>
          <a:lstStyle/>
          <a:p>
            <a:pPr algn="ctr"/>
            <a:r>
              <a:rPr lang="en-GB" sz="2400" b="1" dirty="0"/>
              <a:t>Read</a:t>
            </a:r>
          </a:p>
        </p:txBody>
      </p:sp>
      <p:sp>
        <p:nvSpPr>
          <p:cNvPr id="12" name="TextBox 11">
            <a:extLst>
              <a:ext uri="{FF2B5EF4-FFF2-40B4-BE49-F238E27FC236}">
                <a16:creationId xmlns:a16="http://schemas.microsoft.com/office/drawing/2014/main" id="{29844F82-912D-0AEA-8E16-3AE1A0E12021}"/>
              </a:ext>
            </a:extLst>
          </p:cNvPr>
          <p:cNvSpPr txBox="1"/>
          <p:nvPr/>
        </p:nvSpPr>
        <p:spPr>
          <a:xfrm>
            <a:off x="3347194" y="5663877"/>
            <a:ext cx="1354238" cy="461665"/>
          </a:xfrm>
          <a:prstGeom prst="rect">
            <a:avLst/>
          </a:prstGeom>
          <a:noFill/>
        </p:spPr>
        <p:txBody>
          <a:bodyPr wrap="square" rtlCol="0">
            <a:spAutoFit/>
          </a:bodyPr>
          <a:lstStyle/>
          <a:p>
            <a:pPr algn="ctr"/>
            <a:r>
              <a:rPr lang="en-GB" sz="2400" b="1" dirty="0"/>
              <a:t>1</a:t>
            </a:r>
          </a:p>
        </p:txBody>
      </p:sp>
      <p:sp>
        <p:nvSpPr>
          <p:cNvPr id="13" name="TextBox 12">
            <a:extLst>
              <a:ext uri="{FF2B5EF4-FFF2-40B4-BE49-F238E27FC236}">
                <a16:creationId xmlns:a16="http://schemas.microsoft.com/office/drawing/2014/main" id="{950CE39B-6052-2AE7-E27D-2C7E7C53CF18}"/>
              </a:ext>
            </a:extLst>
          </p:cNvPr>
          <p:cNvSpPr txBox="1"/>
          <p:nvPr/>
        </p:nvSpPr>
        <p:spPr>
          <a:xfrm>
            <a:off x="4134172" y="5663874"/>
            <a:ext cx="1354238" cy="461665"/>
          </a:xfrm>
          <a:prstGeom prst="rect">
            <a:avLst/>
          </a:prstGeom>
          <a:noFill/>
        </p:spPr>
        <p:txBody>
          <a:bodyPr wrap="square" rtlCol="0">
            <a:spAutoFit/>
          </a:bodyPr>
          <a:lstStyle/>
          <a:p>
            <a:pPr algn="ctr"/>
            <a:r>
              <a:rPr lang="en-GB" sz="2400" b="1" dirty="0"/>
              <a:t>2</a:t>
            </a:r>
          </a:p>
        </p:txBody>
      </p:sp>
      <p:sp>
        <p:nvSpPr>
          <p:cNvPr id="14" name="TextBox 13">
            <a:extLst>
              <a:ext uri="{FF2B5EF4-FFF2-40B4-BE49-F238E27FC236}">
                <a16:creationId xmlns:a16="http://schemas.microsoft.com/office/drawing/2014/main" id="{12276E24-CA42-F727-D65E-135D0AD7D077}"/>
              </a:ext>
            </a:extLst>
          </p:cNvPr>
          <p:cNvSpPr txBox="1"/>
          <p:nvPr/>
        </p:nvSpPr>
        <p:spPr>
          <a:xfrm>
            <a:off x="4994658" y="5663876"/>
            <a:ext cx="1354238" cy="461665"/>
          </a:xfrm>
          <a:prstGeom prst="rect">
            <a:avLst/>
          </a:prstGeom>
          <a:noFill/>
        </p:spPr>
        <p:txBody>
          <a:bodyPr wrap="square" rtlCol="0">
            <a:spAutoFit/>
          </a:bodyPr>
          <a:lstStyle/>
          <a:p>
            <a:pPr algn="ctr"/>
            <a:r>
              <a:rPr lang="en-GB" sz="2400" b="1" dirty="0"/>
              <a:t>4</a:t>
            </a:r>
          </a:p>
        </p:txBody>
      </p:sp>
      <p:sp>
        <p:nvSpPr>
          <p:cNvPr id="15" name="TextBox 14">
            <a:extLst>
              <a:ext uri="{FF2B5EF4-FFF2-40B4-BE49-F238E27FC236}">
                <a16:creationId xmlns:a16="http://schemas.microsoft.com/office/drawing/2014/main" id="{3833CC83-37C6-7A51-A407-806BC4304543}"/>
              </a:ext>
            </a:extLst>
          </p:cNvPr>
          <p:cNvSpPr txBox="1"/>
          <p:nvPr/>
        </p:nvSpPr>
        <p:spPr>
          <a:xfrm>
            <a:off x="6275387" y="5663875"/>
            <a:ext cx="2243579" cy="461665"/>
          </a:xfrm>
          <a:prstGeom prst="rect">
            <a:avLst/>
          </a:prstGeom>
          <a:noFill/>
        </p:spPr>
        <p:txBody>
          <a:bodyPr wrap="square" rtlCol="0">
            <a:spAutoFit/>
          </a:bodyPr>
          <a:lstStyle/>
          <a:p>
            <a:r>
              <a:rPr lang="en-GB" sz="2400" b="1" dirty="0"/>
              <a:t> 8      CPUS</a:t>
            </a:r>
          </a:p>
        </p:txBody>
      </p:sp>
      <p:sp>
        <p:nvSpPr>
          <p:cNvPr id="16" name="TextBox 15">
            <a:extLst>
              <a:ext uri="{FF2B5EF4-FFF2-40B4-BE49-F238E27FC236}">
                <a16:creationId xmlns:a16="http://schemas.microsoft.com/office/drawing/2014/main" id="{16491B11-B93F-64E2-B0F1-E4C85BB293FE}"/>
              </a:ext>
            </a:extLst>
          </p:cNvPr>
          <p:cNvSpPr txBox="1"/>
          <p:nvPr/>
        </p:nvSpPr>
        <p:spPr>
          <a:xfrm>
            <a:off x="2492375" y="3591761"/>
            <a:ext cx="1354238" cy="461665"/>
          </a:xfrm>
          <a:prstGeom prst="rect">
            <a:avLst/>
          </a:prstGeom>
          <a:noFill/>
        </p:spPr>
        <p:txBody>
          <a:bodyPr wrap="square" rtlCol="0">
            <a:spAutoFit/>
          </a:bodyPr>
          <a:lstStyle/>
          <a:p>
            <a:pPr algn="ctr"/>
            <a:r>
              <a:rPr lang="en-GB" sz="2400" b="1" dirty="0"/>
              <a:t>10k</a:t>
            </a:r>
          </a:p>
        </p:txBody>
      </p:sp>
      <p:sp>
        <p:nvSpPr>
          <p:cNvPr id="17" name="TextBox 16">
            <a:extLst>
              <a:ext uri="{FF2B5EF4-FFF2-40B4-BE49-F238E27FC236}">
                <a16:creationId xmlns:a16="http://schemas.microsoft.com/office/drawing/2014/main" id="{7F238727-9E1B-709B-71B1-41E7181D45FE}"/>
              </a:ext>
            </a:extLst>
          </p:cNvPr>
          <p:cNvSpPr txBox="1"/>
          <p:nvPr/>
        </p:nvSpPr>
        <p:spPr>
          <a:xfrm>
            <a:off x="2753453" y="3292783"/>
            <a:ext cx="1354238" cy="461665"/>
          </a:xfrm>
          <a:prstGeom prst="rect">
            <a:avLst/>
          </a:prstGeom>
          <a:noFill/>
        </p:spPr>
        <p:txBody>
          <a:bodyPr wrap="square" rtlCol="0">
            <a:spAutoFit/>
          </a:bodyPr>
          <a:lstStyle/>
          <a:p>
            <a:pPr algn="ctr"/>
            <a:r>
              <a:rPr lang="en-GB" sz="2400" b="1" dirty="0"/>
              <a:t>100k</a:t>
            </a:r>
          </a:p>
        </p:txBody>
      </p:sp>
      <p:sp>
        <p:nvSpPr>
          <p:cNvPr id="18" name="TextBox 17">
            <a:extLst>
              <a:ext uri="{FF2B5EF4-FFF2-40B4-BE49-F238E27FC236}">
                <a16:creationId xmlns:a16="http://schemas.microsoft.com/office/drawing/2014/main" id="{7DB30A94-1A11-4D73-74E1-9565EE26915D}"/>
              </a:ext>
            </a:extLst>
          </p:cNvPr>
          <p:cNvSpPr txBox="1"/>
          <p:nvPr/>
        </p:nvSpPr>
        <p:spPr>
          <a:xfrm>
            <a:off x="2975510" y="3012687"/>
            <a:ext cx="1354238" cy="461665"/>
          </a:xfrm>
          <a:prstGeom prst="rect">
            <a:avLst/>
          </a:prstGeom>
          <a:noFill/>
        </p:spPr>
        <p:txBody>
          <a:bodyPr wrap="square" rtlCol="0">
            <a:spAutoFit/>
          </a:bodyPr>
          <a:lstStyle/>
          <a:p>
            <a:pPr algn="ctr"/>
            <a:r>
              <a:rPr lang="en-GB" sz="2400" b="1" dirty="0"/>
              <a:t>1M</a:t>
            </a:r>
          </a:p>
        </p:txBody>
      </p:sp>
      <p:sp>
        <p:nvSpPr>
          <p:cNvPr id="19" name="TextBox 18">
            <a:extLst>
              <a:ext uri="{FF2B5EF4-FFF2-40B4-BE49-F238E27FC236}">
                <a16:creationId xmlns:a16="http://schemas.microsoft.com/office/drawing/2014/main" id="{95F1A920-AE76-E3BE-EF83-F192263809A1}"/>
              </a:ext>
            </a:extLst>
          </p:cNvPr>
          <p:cNvSpPr txBox="1"/>
          <p:nvPr/>
        </p:nvSpPr>
        <p:spPr>
          <a:xfrm>
            <a:off x="3304247" y="2733970"/>
            <a:ext cx="1354238" cy="461665"/>
          </a:xfrm>
          <a:prstGeom prst="rect">
            <a:avLst/>
          </a:prstGeom>
          <a:noFill/>
        </p:spPr>
        <p:txBody>
          <a:bodyPr wrap="square" rtlCol="0">
            <a:spAutoFit/>
          </a:bodyPr>
          <a:lstStyle/>
          <a:p>
            <a:pPr algn="ctr"/>
            <a:r>
              <a:rPr lang="en-GB" sz="2400" b="1" dirty="0"/>
              <a:t>6M</a:t>
            </a:r>
          </a:p>
        </p:txBody>
      </p:sp>
      <p:sp>
        <p:nvSpPr>
          <p:cNvPr id="20" name="TextBox 19">
            <a:extLst>
              <a:ext uri="{FF2B5EF4-FFF2-40B4-BE49-F238E27FC236}">
                <a16:creationId xmlns:a16="http://schemas.microsoft.com/office/drawing/2014/main" id="{EE93B7E5-7FFF-0ABB-F41E-60822B4DEAF3}"/>
              </a:ext>
            </a:extLst>
          </p:cNvPr>
          <p:cNvSpPr txBox="1"/>
          <p:nvPr/>
        </p:nvSpPr>
        <p:spPr>
          <a:xfrm>
            <a:off x="3576623" y="2445043"/>
            <a:ext cx="1354238" cy="461665"/>
          </a:xfrm>
          <a:prstGeom prst="rect">
            <a:avLst/>
          </a:prstGeom>
          <a:noFill/>
        </p:spPr>
        <p:txBody>
          <a:bodyPr wrap="square" rtlCol="0">
            <a:spAutoFit/>
          </a:bodyPr>
          <a:lstStyle/>
          <a:p>
            <a:pPr algn="ctr"/>
            <a:r>
              <a:rPr lang="en-GB" sz="2400" b="1" dirty="0"/>
              <a:t>60M</a:t>
            </a:r>
          </a:p>
        </p:txBody>
      </p:sp>
      <p:sp>
        <p:nvSpPr>
          <p:cNvPr id="3" name="Rectangle 2">
            <a:extLst>
              <a:ext uri="{FF2B5EF4-FFF2-40B4-BE49-F238E27FC236}">
                <a16:creationId xmlns:a16="http://schemas.microsoft.com/office/drawing/2014/main" id="{F1563B6F-3869-58C1-851B-0F6C51FF89BB}"/>
              </a:ext>
            </a:extLst>
          </p:cNvPr>
          <p:cNvSpPr/>
          <p:nvPr/>
        </p:nvSpPr>
        <p:spPr>
          <a:xfrm>
            <a:off x="6126480" y="3891915"/>
            <a:ext cx="828675" cy="826770"/>
          </a:xfrm>
          <a:prstGeom prst="rect">
            <a:avLst/>
          </a:prstGeom>
          <a:pattFill prst="openDmnd">
            <a:fgClr>
              <a:schemeClr val="tx2">
                <a:lumMod val="25000"/>
                <a:lumOff val="75000"/>
              </a:schemeClr>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50x</a:t>
            </a:r>
          </a:p>
        </p:txBody>
      </p:sp>
      <p:sp>
        <p:nvSpPr>
          <p:cNvPr id="8" name="Slide Number Placeholder 10">
            <a:extLst>
              <a:ext uri="{FF2B5EF4-FFF2-40B4-BE49-F238E27FC236}">
                <a16:creationId xmlns:a16="http://schemas.microsoft.com/office/drawing/2014/main" id="{9CE4536D-C2EB-A245-2BE6-6200DBFC4CC2}"/>
              </a:ext>
            </a:extLst>
          </p:cNvPr>
          <p:cNvSpPr>
            <a:spLocks noGrp="1"/>
          </p:cNvSpPr>
          <p:nvPr>
            <p:ph type="sldNum" sz="quarter" idx="12"/>
          </p:nvPr>
        </p:nvSpPr>
        <p:spPr>
          <a:xfrm>
            <a:off x="8848725" y="6473328"/>
            <a:ext cx="2743200" cy="94775"/>
          </a:xfrm>
        </p:spPr>
        <p:txBody>
          <a:bodyPr/>
          <a:lstStyle/>
          <a:p>
            <a:fld id="{B716C8F4-20CD-364A-8A8E-DE130115B178}" type="slidenum">
              <a:rPr lang="sv-SE" smtClean="0"/>
              <a:pPr/>
              <a:t>34</a:t>
            </a:fld>
            <a:endParaRPr lang="sv-SE"/>
          </a:p>
        </p:txBody>
      </p:sp>
    </p:spTree>
    <p:extLst>
      <p:ext uri="{BB962C8B-B14F-4D97-AF65-F5344CB8AC3E}">
        <p14:creationId xmlns:p14="http://schemas.microsoft.com/office/powerpoint/2010/main" val="2614011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3BAD4-A433-CF62-87F7-C1BD29E4981E}"/>
              </a:ext>
            </a:extLst>
          </p:cNvPr>
          <p:cNvSpPr>
            <a:spLocks noGrp="1"/>
          </p:cNvSpPr>
          <p:nvPr>
            <p:ph type="title"/>
          </p:nvPr>
        </p:nvSpPr>
        <p:spPr/>
        <p:txBody>
          <a:bodyPr/>
          <a:lstStyle/>
          <a:p>
            <a:r>
              <a:rPr lang="en-GB" dirty="0"/>
              <a:t>Experiments</a:t>
            </a:r>
            <a:endParaRPr lang="en-IT" dirty="0"/>
          </a:p>
        </p:txBody>
      </p:sp>
      <p:pic>
        <p:nvPicPr>
          <p:cNvPr id="57" name="Picture 56" descr="A white cube with yellow squares&#10;&#10;AI-generated content may be incorrect.">
            <a:extLst>
              <a:ext uri="{FF2B5EF4-FFF2-40B4-BE49-F238E27FC236}">
                <a16:creationId xmlns:a16="http://schemas.microsoft.com/office/drawing/2014/main" id="{A8B31B49-602C-FD30-C0DA-15E3FA38D8A6}"/>
              </a:ext>
            </a:extLst>
          </p:cNvPr>
          <p:cNvPicPr>
            <a:picLocks noChangeAspect="1"/>
          </p:cNvPicPr>
          <p:nvPr/>
        </p:nvPicPr>
        <p:blipFill>
          <a:blip r:embed="rId3"/>
          <a:stretch>
            <a:fillRect/>
          </a:stretch>
        </p:blipFill>
        <p:spPr>
          <a:xfrm>
            <a:off x="1424109" y="2835796"/>
            <a:ext cx="4429358" cy="2745992"/>
          </a:xfrm>
          <a:prstGeom prst="rect">
            <a:avLst/>
          </a:prstGeom>
        </p:spPr>
      </p:pic>
      <p:pic>
        <p:nvPicPr>
          <p:cNvPr id="59" name="Picture 58" descr="A white cube with blue squares&#10;&#10;AI-generated content may be incorrect.">
            <a:extLst>
              <a:ext uri="{FF2B5EF4-FFF2-40B4-BE49-F238E27FC236}">
                <a16:creationId xmlns:a16="http://schemas.microsoft.com/office/drawing/2014/main" id="{83144E1C-F884-22F4-5EBE-EAF9E5BC420D}"/>
              </a:ext>
            </a:extLst>
          </p:cNvPr>
          <p:cNvPicPr>
            <a:picLocks noChangeAspect="1"/>
          </p:cNvPicPr>
          <p:nvPr/>
        </p:nvPicPr>
        <p:blipFill>
          <a:blip r:embed="rId4"/>
          <a:stretch>
            <a:fillRect/>
          </a:stretch>
        </p:blipFill>
        <p:spPr>
          <a:xfrm>
            <a:off x="6491169" y="2835796"/>
            <a:ext cx="4429358" cy="2745992"/>
          </a:xfrm>
          <a:prstGeom prst="rect">
            <a:avLst/>
          </a:prstGeom>
        </p:spPr>
      </p:pic>
      <p:sp>
        <p:nvSpPr>
          <p:cNvPr id="60" name="Title 1">
            <a:extLst>
              <a:ext uri="{FF2B5EF4-FFF2-40B4-BE49-F238E27FC236}">
                <a16:creationId xmlns:a16="http://schemas.microsoft.com/office/drawing/2014/main" id="{D147CBB5-34C0-1313-DBA8-CD4428767B60}"/>
              </a:ext>
            </a:extLst>
          </p:cNvPr>
          <p:cNvSpPr txBox="1">
            <a:spLocks/>
          </p:cNvSpPr>
          <p:nvPr/>
        </p:nvSpPr>
        <p:spPr>
          <a:xfrm>
            <a:off x="2957739" y="2117228"/>
            <a:ext cx="1833346"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ctr"/>
            <a:r>
              <a:rPr lang="en-GB" dirty="0">
                <a:solidFill>
                  <a:srgbClr val="FFBE00"/>
                </a:solidFill>
              </a:rPr>
              <a:t>Legacy</a:t>
            </a:r>
            <a:endParaRPr lang="en-IT" dirty="0">
              <a:solidFill>
                <a:srgbClr val="FFBE00"/>
              </a:solidFill>
            </a:endParaRPr>
          </a:p>
        </p:txBody>
      </p:sp>
      <p:sp>
        <p:nvSpPr>
          <p:cNvPr id="61" name="Title 1">
            <a:extLst>
              <a:ext uri="{FF2B5EF4-FFF2-40B4-BE49-F238E27FC236}">
                <a16:creationId xmlns:a16="http://schemas.microsoft.com/office/drawing/2014/main" id="{00FA128C-D272-4B26-D803-78221B35F663}"/>
              </a:ext>
            </a:extLst>
          </p:cNvPr>
          <p:cNvSpPr txBox="1">
            <a:spLocks/>
          </p:cNvSpPr>
          <p:nvPr/>
        </p:nvSpPr>
        <p:spPr>
          <a:xfrm>
            <a:off x="7259507" y="2117228"/>
            <a:ext cx="3384464"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ctr"/>
            <a:r>
              <a:rPr lang="en-GB" dirty="0" err="1">
                <a:solidFill>
                  <a:schemeClr val="accent4">
                    <a:lumMod val="75000"/>
                  </a:schemeClr>
                </a:solidFill>
              </a:rPr>
              <a:t>IcedHops</a:t>
            </a:r>
            <a:endParaRPr lang="en-IT" dirty="0">
              <a:solidFill>
                <a:schemeClr val="accent4">
                  <a:lumMod val="90000"/>
                </a:schemeClr>
              </a:solidFill>
            </a:endParaRPr>
          </a:p>
        </p:txBody>
      </p:sp>
      <p:sp>
        <p:nvSpPr>
          <p:cNvPr id="62" name="Slide Number Placeholder 10">
            <a:extLst>
              <a:ext uri="{FF2B5EF4-FFF2-40B4-BE49-F238E27FC236}">
                <a16:creationId xmlns:a16="http://schemas.microsoft.com/office/drawing/2014/main" id="{91018844-AAE5-FA43-A2DE-C1F93A4F7E65}"/>
              </a:ext>
            </a:extLst>
          </p:cNvPr>
          <p:cNvSpPr>
            <a:spLocks noGrp="1"/>
          </p:cNvSpPr>
          <p:nvPr>
            <p:ph type="sldNum" sz="quarter" idx="12"/>
          </p:nvPr>
        </p:nvSpPr>
        <p:spPr>
          <a:xfrm>
            <a:off x="8848725" y="6473328"/>
            <a:ext cx="2743200" cy="94775"/>
          </a:xfrm>
        </p:spPr>
        <p:txBody>
          <a:bodyPr/>
          <a:lstStyle/>
          <a:p>
            <a:fld id="{B716C8F4-20CD-364A-8A8E-DE130115B178}" type="slidenum">
              <a:rPr lang="sv-SE" smtClean="0"/>
              <a:pPr/>
              <a:t>35</a:t>
            </a:fld>
            <a:endParaRPr lang="sv-SE"/>
          </a:p>
        </p:txBody>
      </p:sp>
    </p:spTree>
    <p:extLst>
      <p:ext uri="{BB962C8B-B14F-4D97-AF65-F5344CB8AC3E}">
        <p14:creationId xmlns:p14="http://schemas.microsoft.com/office/powerpoint/2010/main" val="1946091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B57B1-C458-95D9-0D0B-9B3F3D7436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43B8DE-A3A9-D0FB-756A-5A5B25E13729}"/>
              </a:ext>
            </a:extLst>
          </p:cNvPr>
          <p:cNvSpPr>
            <a:spLocks noGrp="1"/>
          </p:cNvSpPr>
          <p:nvPr>
            <p:ph type="title"/>
          </p:nvPr>
        </p:nvSpPr>
        <p:spPr/>
        <p:txBody>
          <a:bodyPr/>
          <a:lstStyle/>
          <a:p>
            <a:r>
              <a:rPr lang="en-GB" dirty="0"/>
              <a:t>T</a:t>
            </a:r>
            <a:r>
              <a:rPr lang="en-IT" dirty="0"/>
              <a:t>akeaways</a:t>
            </a:r>
            <a:r>
              <a:rPr lang="en-GB" dirty="0"/>
              <a:t> - Write</a:t>
            </a:r>
            <a:endParaRPr lang="en-IT" dirty="0"/>
          </a:p>
        </p:txBody>
      </p:sp>
      <p:sp>
        <p:nvSpPr>
          <p:cNvPr id="13" name="Slide Number Placeholder 12">
            <a:extLst>
              <a:ext uri="{FF2B5EF4-FFF2-40B4-BE49-F238E27FC236}">
                <a16:creationId xmlns:a16="http://schemas.microsoft.com/office/drawing/2014/main" id="{7E309228-DBFD-98C7-8041-23F6203C6EBB}"/>
              </a:ext>
            </a:extLst>
          </p:cNvPr>
          <p:cNvSpPr>
            <a:spLocks noGrp="1"/>
          </p:cNvSpPr>
          <p:nvPr>
            <p:ph type="sldNum" sz="quarter" idx="12"/>
          </p:nvPr>
        </p:nvSpPr>
        <p:spPr/>
        <p:txBody>
          <a:bodyPr/>
          <a:lstStyle/>
          <a:p>
            <a:fld id="{B716C8F4-20CD-364A-8A8E-DE130115B178}" type="slidenum">
              <a:rPr lang="sv-SE" smtClean="0"/>
              <a:t>36</a:t>
            </a:fld>
            <a:endParaRPr lang="sv-SE"/>
          </a:p>
        </p:txBody>
      </p:sp>
      <p:sp>
        <p:nvSpPr>
          <p:cNvPr id="5" name="Cylinder 4">
            <a:extLst>
              <a:ext uri="{FF2B5EF4-FFF2-40B4-BE49-F238E27FC236}">
                <a16:creationId xmlns:a16="http://schemas.microsoft.com/office/drawing/2014/main" id="{9A74C2E0-6040-4326-2B54-6BF7598041E5}"/>
              </a:ext>
            </a:extLst>
          </p:cNvPr>
          <p:cNvSpPr/>
          <p:nvPr/>
        </p:nvSpPr>
        <p:spPr>
          <a:xfrm>
            <a:off x="600075" y="2867488"/>
            <a:ext cx="3502372" cy="3520081"/>
          </a:xfrm>
          <a:prstGeom prst="can">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50s – </a:t>
            </a:r>
            <a:r>
              <a:rPr lang="en-GB" sz="2400" b="1" dirty="0">
                <a:solidFill>
                  <a:schemeClr val="tx1"/>
                </a:solidFill>
              </a:rPr>
              <a:t>45min</a:t>
            </a:r>
          </a:p>
          <a:p>
            <a:pPr algn="ctr"/>
            <a:r>
              <a:rPr lang="en-GB" sz="2400" b="1" dirty="0">
                <a:solidFill>
                  <a:schemeClr val="tx1"/>
                </a:solidFill>
              </a:rPr>
              <a:t>+10% </a:t>
            </a:r>
            <a:r>
              <a:rPr lang="en-GB" sz="2400" dirty="0">
                <a:solidFill>
                  <a:schemeClr val="tx1"/>
                </a:solidFill>
              </a:rPr>
              <a:t>on 2 CPUs</a:t>
            </a:r>
          </a:p>
          <a:p>
            <a:pPr algn="ctr"/>
            <a:endParaRPr lang="en-GB" sz="2400" dirty="0">
              <a:solidFill>
                <a:schemeClr val="tx1"/>
              </a:solidFill>
            </a:endParaRPr>
          </a:p>
          <a:p>
            <a:pPr algn="ctr"/>
            <a:r>
              <a:rPr lang="en-GB" sz="2000" dirty="0">
                <a:solidFill>
                  <a:schemeClr val="bg1">
                    <a:lumMod val="65000"/>
                  </a:schemeClr>
                </a:solidFill>
              </a:rPr>
              <a:t>0.7s – </a:t>
            </a:r>
            <a:r>
              <a:rPr lang="en-GB" sz="2000" b="1" dirty="0">
                <a:solidFill>
                  <a:schemeClr val="bg1">
                    <a:lumMod val="65000"/>
                  </a:schemeClr>
                </a:solidFill>
              </a:rPr>
              <a:t>34s</a:t>
            </a:r>
          </a:p>
          <a:p>
            <a:pPr algn="ctr"/>
            <a:r>
              <a:rPr lang="en-GB" sz="2000" b="1" dirty="0">
                <a:solidFill>
                  <a:schemeClr val="bg1">
                    <a:lumMod val="65000"/>
                  </a:schemeClr>
                </a:solidFill>
              </a:rPr>
              <a:t>+0% </a:t>
            </a:r>
            <a:r>
              <a:rPr lang="en-GB" sz="2000" dirty="0">
                <a:solidFill>
                  <a:schemeClr val="bg1">
                    <a:lumMod val="65000"/>
                  </a:schemeClr>
                </a:solidFill>
              </a:rPr>
              <a:t>on 2 CPUs</a:t>
            </a:r>
          </a:p>
        </p:txBody>
      </p:sp>
      <p:sp>
        <p:nvSpPr>
          <p:cNvPr id="7" name="Cylinder 6">
            <a:extLst>
              <a:ext uri="{FF2B5EF4-FFF2-40B4-BE49-F238E27FC236}">
                <a16:creationId xmlns:a16="http://schemas.microsoft.com/office/drawing/2014/main" id="{39F134F1-DBD9-727F-2E36-C5ED014B8C30}"/>
              </a:ext>
            </a:extLst>
          </p:cNvPr>
          <p:cNvSpPr/>
          <p:nvPr/>
        </p:nvSpPr>
        <p:spPr>
          <a:xfrm>
            <a:off x="8087966" y="2880868"/>
            <a:ext cx="3502372" cy="3506701"/>
          </a:xfrm>
          <a:prstGeom prst="can">
            <a:avLst/>
          </a:prstGeom>
          <a:solidFill>
            <a:srgbClr val="FF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tx1"/>
              </a:solidFill>
            </a:endParaRPr>
          </a:p>
          <a:p>
            <a:pPr algn="ctr"/>
            <a:r>
              <a:rPr lang="en-GB" sz="2400" dirty="0">
                <a:solidFill>
                  <a:schemeClr val="tx1"/>
                </a:solidFill>
              </a:rPr>
              <a:t>1s – </a:t>
            </a:r>
            <a:r>
              <a:rPr lang="en-GB" sz="2400" b="1" dirty="0">
                <a:solidFill>
                  <a:schemeClr val="tx1"/>
                </a:solidFill>
              </a:rPr>
              <a:t>3min</a:t>
            </a:r>
          </a:p>
          <a:p>
            <a:pPr algn="ctr"/>
            <a:r>
              <a:rPr lang="en-GB" sz="2400" b="1" dirty="0">
                <a:solidFill>
                  <a:schemeClr val="tx1"/>
                </a:solidFill>
              </a:rPr>
              <a:t>+25% </a:t>
            </a:r>
            <a:r>
              <a:rPr lang="en-GB" sz="2400" dirty="0">
                <a:solidFill>
                  <a:schemeClr val="tx1"/>
                </a:solidFill>
              </a:rPr>
              <a:t>on 2 CPUs</a:t>
            </a:r>
          </a:p>
          <a:p>
            <a:pPr algn="ctr"/>
            <a:endParaRPr lang="en-GB" sz="2400" dirty="0">
              <a:solidFill>
                <a:schemeClr val="bg1">
                  <a:lumMod val="65000"/>
                </a:schemeClr>
              </a:solidFill>
            </a:endParaRPr>
          </a:p>
          <a:p>
            <a:pPr algn="ctr"/>
            <a:r>
              <a:rPr lang="en-GB" sz="2000" dirty="0">
                <a:solidFill>
                  <a:schemeClr val="bg1">
                    <a:lumMod val="65000"/>
                  </a:schemeClr>
                </a:solidFill>
              </a:rPr>
              <a:t>0.05s – </a:t>
            </a:r>
            <a:r>
              <a:rPr lang="en-GB" sz="2000" b="1" dirty="0">
                <a:solidFill>
                  <a:schemeClr val="bg1">
                    <a:lumMod val="65000"/>
                  </a:schemeClr>
                </a:solidFill>
              </a:rPr>
              <a:t>23s</a:t>
            </a:r>
          </a:p>
          <a:p>
            <a:pPr algn="ctr"/>
            <a:r>
              <a:rPr lang="en-GB" sz="2000" b="1" dirty="0">
                <a:solidFill>
                  <a:schemeClr val="bg1">
                    <a:lumMod val="65000"/>
                  </a:schemeClr>
                </a:solidFill>
              </a:rPr>
              <a:t>+50% </a:t>
            </a:r>
            <a:r>
              <a:rPr lang="en-GB" sz="2000" dirty="0">
                <a:solidFill>
                  <a:schemeClr val="bg1">
                    <a:lumMod val="65000"/>
                  </a:schemeClr>
                </a:solidFill>
              </a:rPr>
              <a:t>on 2 CPUs</a:t>
            </a:r>
          </a:p>
          <a:p>
            <a:pPr algn="ctr"/>
            <a:endParaRPr lang="en-GB" sz="2400" dirty="0">
              <a:solidFill>
                <a:schemeClr val="tx1"/>
              </a:solidFill>
            </a:endParaRPr>
          </a:p>
        </p:txBody>
      </p:sp>
      <p:sp>
        <p:nvSpPr>
          <p:cNvPr id="8" name="Cylinder 7">
            <a:extLst>
              <a:ext uri="{FF2B5EF4-FFF2-40B4-BE49-F238E27FC236}">
                <a16:creationId xmlns:a16="http://schemas.microsoft.com/office/drawing/2014/main" id="{5A3FA286-E1A8-86AB-264D-B32949DD3011}"/>
              </a:ext>
            </a:extLst>
          </p:cNvPr>
          <p:cNvSpPr/>
          <p:nvPr/>
        </p:nvSpPr>
        <p:spPr>
          <a:xfrm>
            <a:off x="4304953" y="2881956"/>
            <a:ext cx="3502372" cy="3520081"/>
          </a:xfrm>
          <a:prstGeom prst="can">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tx1"/>
              </a:solidFill>
            </a:endParaRPr>
          </a:p>
          <a:p>
            <a:pPr algn="ctr"/>
            <a:r>
              <a:rPr lang="en-GB" sz="2400" dirty="0">
                <a:solidFill>
                  <a:schemeClr val="tx1"/>
                </a:solidFill>
              </a:rPr>
              <a:t>1s – </a:t>
            </a:r>
            <a:r>
              <a:rPr lang="en-GB" sz="2400" b="1" dirty="0">
                <a:solidFill>
                  <a:schemeClr val="tx1"/>
                </a:solidFill>
              </a:rPr>
              <a:t>24s</a:t>
            </a:r>
          </a:p>
          <a:p>
            <a:pPr algn="ctr"/>
            <a:r>
              <a:rPr lang="en-GB" sz="2400" b="1" dirty="0">
                <a:solidFill>
                  <a:schemeClr val="tx1"/>
                </a:solidFill>
              </a:rPr>
              <a:t>+5% </a:t>
            </a:r>
            <a:r>
              <a:rPr lang="en-GB" sz="2400" dirty="0">
                <a:solidFill>
                  <a:schemeClr val="tx1"/>
                </a:solidFill>
              </a:rPr>
              <a:t>on 2 CPUs</a:t>
            </a:r>
          </a:p>
          <a:p>
            <a:pPr algn="ctr"/>
            <a:endParaRPr lang="en-GB" sz="2400" dirty="0">
              <a:solidFill>
                <a:schemeClr val="tx1"/>
              </a:solidFill>
            </a:endParaRPr>
          </a:p>
          <a:p>
            <a:pPr algn="ctr"/>
            <a:r>
              <a:rPr lang="en-GB" sz="2000" dirty="0">
                <a:solidFill>
                  <a:schemeClr val="bg1">
                    <a:lumMod val="65000"/>
                  </a:schemeClr>
                </a:solidFill>
              </a:rPr>
              <a:t>0.02s – </a:t>
            </a:r>
            <a:r>
              <a:rPr lang="en-GB" sz="2000" b="1" dirty="0">
                <a:solidFill>
                  <a:schemeClr val="bg1">
                    <a:lumMod val="65000"/>
                  </a:schemeClr>
                </a:solidFill>
              </a:rPr>
              <a:t>22s</a:t>
            </a:r>
          </a:p>
          <a:p>
            <a:pPr algn="ctr"/>
            <a:r>
              <a:rPr lang="en-GB" sz="2000" b="1" dirty="0">
                <a:solidFill>
                  <a:schemeClr val="bg1">
                    <a:lumMod val="65000"/>
                  </a:schemeClr>
                </a:solidFill>
              </a:rPr>
              <a:t>+40% </a:t>
            </a:r>
            <a:r>
              <a:rPr lang="en-GB" sz="2000" dirty="0">
                <a:solidFill>
                  <a:schemeClr val="bg1">
                    <a:lumMod val="65000"/>
                  </a:schemeClr>
                </a:solidFill>
              </a:rPr>
              <a:t>on 2 CPUs</a:t>
            </a:r>
          </a:p>
          <a:p>
            <a:pPr algn="ctr"/>
            <a:endParaRPr lang="en-GB" sz="2400" dirty="0">
              <a:solidFill>
                <a:schemeClr val="tx1"/>
              </a:solidFill>
            </a:endParaRPr>
          </a:p>
        </p:txBody>
      </p:sp>
      <p:sp>
        <p:nvSpPr>
          <p:cNvPr id="19" name="Title 1">
            <a:extLst>
              <a:ext uri="{FF2B5EF4-FFF2-40B4-BE49-F238E27FC236}">
                <a16:creationId xmlns:a16="http://schemas.microsoft.com/office/drawing/2014/main" id="{84A240E2-0BD7-EDC5-19A7-C1F991C94A89}"/>
              </a:ext>
            </a:extLst>
          </p:cNvPr>
          <p:cNvSpPr txBox="1">
            <a:spLocks/>
          </p:cNvSpPr>
          <p:nvPr/>
        </p:nvSpPr>
        <p:spPr>
          <a:xfrm>
            <a:off x="1413419" y="2228604"/>
            <a:ext cx="1833346"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ctr"/>
            <a:r>
              <a:rPr lang="en-GB" dirty="0">
                <a:solidFill>
                  <a:srgbClr val="FFBE00"/>
                </a:solidFill>
              </a:rPr>
              <a:t>Legacy</a:t>
            </a:r>
            <a:endParaRPr lang="en-IT" dirty="0">
              <a:solidFill>
                <a:srgbClr val="FFBE00"/>
              </a:solidFill>
            </a:endParaRPr>
          </a:p>
        </p:txBody>
      </p:sp>
      <p:sp>
        <p:nvSpPr>
          <p:cNvPr id="20" name="Title 1">
            <a:extLst>
              <a:ext uri="{FF2B5EF4-FFF2-40B4-BE49-F238E27FC236}">
                <a16:creationId xmlns:a16="http://schemas.microsoft.com/office/drawing/2014/main" id="{0A7E2A26-AD68-DCAC-AFB8-D8B4FDECD451}"/>
              </a:ext>
            </a:extLst>
          </p:cNvPr>
          <p:cNvSpPr txBox="1">
            <a:spLocks/>
          </p:cNvSpPr>
          <p:nvPr/>
        </p:nvSpPr>
        <p:spPr>
          <a:xfrm>
            <a:off x="4363907" y="2228604"/>
            <a:ext cx="3384464"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ctr"/>
            <a:r>
              <a:rPr lang="en-GB" dirty="0" err="1">
                <a:solidFill>
                  <a:schemeClr val="accent4">
                    <a:lumMod val="75000"/>
                  </a:schemeClr>
                </a:solidFill>
              </a:rPr>
              <a:t>IcedHops</a:t>
            </a:r>
            <a:endParaRPr lang="en-IT" dirty="0">
              <a:solidFill>
                <a:schemeClr val="accent4">
                  <a:lumMod val="90000"/>
                </a:schemeClr>
              </a:solidFill>
            </a:endParaRPr>
          </a:p>
        </p:txBody>
      </p:sp>
      <p:sp>
        <p:nvSpPr>
          <p:cNvPr id="21" name="TextBox 20">
            <a:extLst>
              <a:ext uri="{FF2B5EF4-FFF2-40B4-BE49-F238E27FC236}">
                <a16:creationId xmlns:a16="http://schemas.microsoft.com/office/drawing/2014/main" id="{8B843C77-745C-B094-FD9D-0A700CBC6CC5}"/>
              </a:ext>
            </a:extLst>
          </p:cNvPr>
          <p:cNvSpPr txBox="1"/>
          <p:nvPr/>
        </p:nvSpPr>
        <p:spPr>
          <a:xfrm>
            <a:off x="8799883" y="2238655"/>
            <a:ext cx="2078535" cy="646331"/>
          </a:xfrm>
          <a:prstGeom prst="rect">
            <a:avLst/>
          </a:prstGeom>
          <a:noFill/>
        </p:spPr>
        <p:txBody>
          <a:bodyPr wrap="square">
            <a:spAutoFit/>
          </a:bodyPr>
          <a:lstStyle/>
          <a:p>
            <a:pPr algn="ctr"/>
            <a:r>
              <a:rPr lang="en-GB" sz="3600" b="1" dirty="0">
                <a:solidFill>
                  <a:srgbClr val="78001A"/>
                </a:solidFill>
              </a:rPr>
              <a:t>delta-</a:t>
            </a:r>
            <a:r>
              <a:rPr lang="en-GB" sz="3600" b="1" dirty="0" err="1">
                <a:solidFill>
                  <a:srgbClr val="78001A"/>
                </a:solidFill>
              </a:rPr>
              <a:t>rs</a:t>
            </a:r>
            <a:endParaRPr lang="en-IT" sz="3600" b="1" dirty="0">
              <a:solidFill>
                <a:srgbClr val="78001A"/>
              </a:solidFill>
            </a:endParaRPr>
          </a:p>
        </p:txBody>
      </p:sp>
    </p:spTree>
    <p:extLst>
      <p:ext uri="{BB962C8B-B14F-4D97-AF65-F5344CB8AC3E}">
        <p14:creationId xmlns:p14="http://schemas.microsoft.com/office/powerpoint/2010/main" val="2383854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364CD-FFE3-33CC-49B0-6D16B078A3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17E3E-173B-C46A-E36F-7E8DE533CEB1}"/>
              </a:ext>
            </a:extLst>
          </p:cNvPr>
          <p:cNvSpPr>
            <a:spLocks noGrp="1"/>
          </p:cNvSpPr>
          <p:nvPr>
            <p:ph type="title"/>
          </p:nvPr>
        </p:nvSpPr>
        <p:spPr/>
        <p:txBody>
          <a:bodyPr/>
          <a:lstStyle/>
          <a:p>
            <a:r>
              <a:rPr lang="en-GB" dirty="0"/>
              <a:t>T</a:t>
            </a:r>
            <a:r>
              <a:rPr lang="en-IT" dirty="0"/>
              <a:t>akeaways</a:t>
            </a:r>
            <a:r>
              <a:rPr lang="en-GB" dirty="0"/>
              <a:t> - Read</a:t>
            </a:r>
            <a:endParaRPr lang="en-IT" dirty="0"/>
          </a:p>
        </p:txBody>
      </p:sp>
      <p:sp>
        <p:nvSpPr>
          <p:cNvPr id="13" name="Slide Number Placeholder 12">
            <a:extLst>
              <a:ext uri="{FF2B5EF4-FFF2-40B4-BE49-F238E27FC236}">
                <a16:creationId xmlns:a16="http://schemas.microsoft.com/office/drawing/2014/main" id="{921EEE2F-F652-BC8A-41E2-9DADA53F8727}"/>
              </a:ext>
            </a:extLst>
          </p:cNvPr>
          <p:cNvSpPr>
            <a:spLocks noGrp="1"/>
          </p:cNvSpPr>
          <p:nvPr>
            <p:ph type="sldNum" sz="quarter" idx="12"/>
          </p:nvPr>
        </p:nvSpPr>
        <p:spPr/>
        <p:txBody>
          <a:bodyPr/>
          <a:lstStyle/>
          <a:p>
            <a:fld id="{B716C8F4-20CD-364A-8A8E-DE130115B178}" type="slidenum">
              <a:rPr lang="sv-SE" smtClean="0"/>
              <a:t>37</a:t>
            </a:fld>
            <a:endParaRPr lang="sv-SE"/>
          </a:p>
        </p:txBody>
      </p:sp>
      <p:sp>
        <p:nvSpPr>
          <p:cNvPr id="5" name="Cylinder 4">
            <a:extLst>
              <a:ext uri="{FF2B5EF4-FFF2-40B4-BE49-F238E27FC236}">
                <a16:creationId xmlns:a16="http://schemas.microsoft.com/office/drawing/2014/main" id="{93C1CC81-2F71-CBBE-D469-40F84FCAB58F}"/>
              </a:ext>
            </a:extLst>
          </p:cNvPr>
          <p:cNvSpPr/>
          <p:nvPr/>
        </p:nvSpPr>
        <p:spPr>
          <a:xfrm>
            <a:off x="600075" y="2867488"/>
            <a:ext cx="3502372" cy="3520081"/>
          </a:xfrm>
          <a:prstGeom prst="can">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lumMod val="65000"/>
                  </a:schemeClr>
                </a:solidFill>
              </a:rPr>
              <a:t>50s – </a:t>
            </a:r>
            <a:r>
              <a:rPr lang="en-GB" sz="2000" b="1" dirty="0">
                <a:solidFill>
                  <a:schemeClr val="bg1">
                    <a:lumMod val="65000"/>
                  </a:schemeClr>
                </a:solidFill>
              </a:rPr>
              <a:t>45min</a:t>
            </a:r>
          </a:p>
          <a:p>
            <a:pPr algn="ctr"/>
            <a:r>
              <a:rPr lang="en-GB" sz="2000" b="1" dirty="0">
                <a:solidFill>
                  <a:schemeClr val="bg1">
                    <a:lumMod val="65000"/>
                  </a:schemeClr>
                </a:solidFill>
              </a:rPr>
              <a:t>+10% </a:t>
            </a:r>
            <a:r>
              <a:rPr lang="en-GB" sz="2000" dirty="0">
                <a:solidFill>
                  <a:schemeClr val="bg1">
                    <a:lumMod val="65000"/>
                  </a:schemeClr>
                </a:solidFill>
              </a:rPr>
              <a:t>on 2 CPUs</a:t>
            </a:r>
          </a:p>
          <a:p>
            <a:pPr algn="ctr"/>
            <a:endParaRPr lang="en-GB" sz="2400" dirty="0">
              <a:solidFill>
                <a:schemeClr val="tx1"/>
              </a:solidFill>
            </a:endParaRPr>
          </a:p>
          <a:p>
            <a:pPr algn="ctr"/>
            <a:r>
              <a:rPr lang="en-GB" sz="2400" dirty="0">
                <a:solidFill>
                  <a:schemeClr val="tx1"/>
                </a:solidFill>
              </a:rPr>
              <a:t>0.7s – </a:t>
            </a:r>
            <a:r>
              <a:rPr lang="en-GB" sz="2400" b="1" dirty="0">
                <a:solidFill>
                  <a:schemeClr val="tx1"/>
                </a:solidFill>
              </a:rPr>
              <a:t>34s</a:t>
            </a:r>
          </a:p>
          <a:p>
            <a:pPr algn="ctr"/>
            <a:r>
              <a:rPr lang="en-GB" sz="2400" b="1" dirty="0">
                <a:solidFill>
                  <a:schemeClr val="tx1"/>
                </a:solidFill>
              </a:rPr>
              <a:t>+0% </a:t>
            </a:r>
            <a:r>
              <a:rPr lang="en-GB" sz="2400" dirty="0">
                <a:solidFill>
                  <a:schemeClr val="tx1"/>
                </a:solidFill>
              </a:rPr>
              <a:t>on 2 CPUs</a:t>
            </a:r>
          </a:p>
        </p:txBody>
      </p:sp>
      <p:sp>
        <p:nvSpPr>
          <p:cNvPr id="7" name="Cylinder 6">
            <a:extLst>
              <a:ext uri="{FF2B5EF4-FFF2-40B4-BE49-F238E27FC236}">
                <a16:creationId xmlns:a16="http://schemas.microsoft.com/office/drawing/2014/main" id="{F492A999-EF78-17BB-8E91-66D69138BD6B}"/>
              </a:ext>
            </a:extLst>
          </p:cNvPr>
          <p:cNvSpPr/>
          <p:nvPr/>
        </p:nvSpPr>
        <p:spPr>
          <a:xfrm>
            <a:off x="8087966" y="2880868"/>
            <a:ext cx="3502372" cy="3506701"/>
          </a:xfrm>
          <a:prstGeom prst="can">
            <a:avLst/>
          </a:prstGeom>
          <a:solidFill>
            <a:srgbClr val="FF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tx1"/>
              </a:solidFill>
            </a:endParaRPr>
          </a:p>
          <a:p>
            <a:pPr algn="ctr"/>
            <a:r>
              <a:rPr lang="en-GB" sz="2000" dirty="0">
                <a:solidFill>
                  <a:schemeClr val="bg1">
                    <a:lumMod val="65000"/>
                  </a:schemeClr>
                </a:solidFill>
              </a:rPr>
              <a:t>1s – </a:t>
            </a:r>
            <a:r>
              <a:rPr lang="en-GB" sz="2000" b="1" dirty="0">
                <a:solidFill>
                  <a:schemeClr val="bg1">
                    <a:lumMod val="65000"/>
                  </a:schemeClr>
                </a:solidFill>
              </a:rPr>
              <a:t>3min</a:t>
            </a:r>
          </a:p>
          <a:p>
            <a:pPr algn="ctr"/>
            <a:r>
              <a:rPr lang="en-GB" sz="2000" b="1" dirty="0">
                <a:solidFill>
                  <a:schemeClr val="bg1">
                    <a:lumMod val="65000"/>
                  </a:schemeClr>
                </a:solidFill>
              </a:rPr>
              <a:t>+25% </a:t>
            </a:r>
            <a:r>
              <a:rPr lang="en-GB" sz="2000" dirty="0">
                <a:solidFill>
                  <a:schemeClr val="bg1">
                    <a:lumMod val="65000"/>
                  </a:schemeClr>
                </a:solidFill>
              </a:rPr>
              <a:t>on 2 CPUs</a:t>
            </a:r>
          </a:p>
          <a:p>
            <a:pPr algn="ctr"/>
            <a:endParaRPr lang="en-GB" sz="2400" dirty="0">
              <a:solidFill>
                <a:schemeClr val="tx1"/>
              </a:solidFill>
            </a:endParaRPr>
          </a:p>
          <a:p>
            <a:pPr algn="ctr"/>
            <a:r>
              <a:rPr lang="en-GB" sz="2400" dirty="0">
                <a:solidFill>
                  <a:schemeClr val="tx1"/>
                </a:solidFill>
              </a:rPr>
              <a:t>0.05s – </a:t>
            </a:r>
            <a:r>
              <a:rPr lang="en-GB" sz="2400" b="1" dirty="0">
                <a:solidFill>
                  <a:schemeClr val="tx1"/>
                </a:solidFill>
              </a:rPr>
              <a:t>23s</a:t>
            </a:r>
          </a:p>
          <a:p>
            <a:pPr algn="ctr"/>
            <a:r>
              <a:rPr lang="en-GB" sz="2400" b="1" dirty="0">
                <a:solidFill>
                  <a:schemeClr val="tx1"/>
                </a:solidFill>
              </a:rPr>
              <a:t>+50% </a:t>
            </a:r>
            <a:r>
              <a:rPr lang="en-GB" sz="2400" dirty="0">
                <a:solidFill>
                  <a:schemeClr val="tx1"/>
                </a:solidFill>
              </a:rPr>
              <a:t>on 2 CPUs</a:t>
            </a:r>
          </a:p>
          <a:p>
            <a:pPr algn="ctr"/>
            <a:endParaRPr lang="en-GB" sz="2400" dirty="0">
              <a:solidFill>
                <a:schemeClr val="tx1"/>
              </a:solidFill>
            </a:endParaRPr>
          </a:p>
        </p:txBody>
      </p:sp>
      <p:sp>
        <p:nvSpPr>
          <p:cNvPr id="8" name="Cylinder 7">
            <a:extLst>
              <a:ext uri="{FF2B5EF4-FFF2-40B4-BE49-F238E27FC236}">
                <a16:creationId xmlns:a16="http://schemas.microsoft.com/office/drawing/2014/main" id="{8A741AE2-E15C-2DEA-C365-2DC4F5C32497}"/>
              </a:ext>
            </a:extLst>
          </p:cNvPr>
          <p:cNvSpPr/>
          <p:nvPr/>
        </p:nvSpPr>
        <p:spPr>
          <a:xfrm>
            <a:off x="4304953" y="2881956"/>
            <a:ext cx="3502372" cy="3520081"/>
          </a:xfrm>
          <a:prstGeom prst="can">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tx1"/>
              </a:solidFill>
            </a:endParaRPr>
          </a:p>
          <a:p>
            <a:pPr algn="ctr"/>
            <a:r>
              <a:rPr lang="en-GB" sz="2000" dirty="0">
                <a:solidFill>
                  <a:schemeClr val="bg1">
                    <a:lumMod val="65000"/>
                  </a:schemeClr>
                </a:solidFill>
              </a:rPr>
              <a:t>1s – </a:t>
            </a:r>
            <a:r>
              <a:rPr lang="en-GB" sz="2000" b="1" dirty="0">
                <a:solidFill>
                  <a:schemeClr val="bg1">
                    <a:lumMod val="65000"/>
                  </a:schemeClr>
                </a:solidFill>
              </a:rPr>
              <a:t>24s</a:t>
            </a:r>
          </a:p>
          <a:p>
            <a:pPr algn="ctr"/>
            <a:r>
              <a:rPr lang="en-GB" sz="2000" b="1" dirty="0">
                <a:solidFill>
                  <a:schemeClr val="bg1">
                    <a:lumMod val="65000"/>
                  </a:schemeClr>
                </a:solidFill>
              </a:rPr>
              <a:t>+5% </a:t>
            </a:r>
            <a:r>
              <a:rPr lang="en-GB" sz="2000" dirty="0">
                <a:solidFill>
                  <a:schemeClr val="bg1">
                    <a:lumMod val="65000"/>
                  </a:schemeClr>
                </a:solidFill>
              </a:rPr>
              <a:t>on 2 CPUs</a:t>
            </a:r>
          </a:p>
          <a:p>
            <a:pPr algn="ctr"/>
            <a:endParaRPr lang="en-GB" sz="2400" dirty="0">
              <a:solidFill>
                <a:schemeClr val="tx1"/>
              </a:solidFill>
            </a:endParaRPr>
          </a:p>
          <a:p>
            <a:pPr algn="ctr"/>
            <a:r>
              <a:rPr lang="en-GB" sz="2400" dirty="0">
                <a:solidFill>
                  <a:schemeClr val="tx1"/>
                </a:solidFill>
              </a:rPr>
              <a:t>0.02s – </a:t>
            </a:r>
            <a:r>
              <a:rPr lang="en-GB" sz="2400" b="1" dirty="0">
                <a:solidFill>
                  <a:schemeClr val="tx1"/>
                </a:solidFill>
              </a:rPr>
              <a:t>22s</a:t>
            </a:r>
          </a:p>
          <a:p>
            <a:pPr algn="ctr"/>
            <a:r>
              <a:rPr lang="en-GB" sz="2400" b="1" dirty="0">
                <a:solidFill>
                  <a:schemeClr val="tx1"/>
                </a:solidFill>
              </a:rPr>
              <a:t>+40% </a:t>
            </a:r>
            <a:r>
              <a:rPr lang="en-GB" sz="2400" dirty="0">
                <a:solidFill>
                  <a:schemeClr val="tx1"/>
                </a:solidFill>
              </a:rPr>
              <a:t>on 2 CPUs</a:t>
            </a:r>
          </a:p>
          <a:p>
            <a:pPr algn="ctr"/>
            <a:endParaRPr lang="en-GB" sz="2400" dirty="0">
              <a:solidFill>
                <a:schemeClr val="tx1"/>
              </a:solidFill>
            </a:endParaRPr>
          </a:p>
        </p:txBody>
      </p:sp>
      <p:sp>
        <p:nvSpPr>
          <p:cNvPr id="19" name="Title 1">
            <a:extLst>
              <a:ext uri="{FF2B5EF4-FFF2-40B4-BE49-F238E27FC236}">
                <a16:creationId xmlns:a16="http://schemas.microsoft.com/office/drawing/2014/main" id="{9AB1ABDE-3F8A-69D7-9DCE-A84ADE3425AA}"/>
              </a:ext>
            </a:extLst>
          </p:cNvPr>
          <p:cNvSpPr txBox="1">
            <a:spLocks/>
          </p:cNvSpPr>
          <p:nvPr/>
        </p:nvSpPr>
        <p:spPr>
          <a:xfrm>
            <a:off x="1413419" y="2228604"/>
            <a:ext cx="1833346"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ctr"/>
            <a:r>
              <a:rPr lang="en-GB" dirty="0">
                <a:solidFill>
                  <a:srgbClr val="FFBE00"/>
                </a:solidFill>
              </a:rPr>
              <a:t>Legacy</a:t>
            </a:r>
            <a:endParaRPr lang="en-IT" dirty="0">
              <a:solidFill>
                <a:srgbClr val="FFBE00"/>
              </a:solidFill>
            </a:endParaRPr>
          </a:p>
        </p:txBody>
      </p:sp>
      <p:sp>
        <p:nvSpPr>
          <p:cNvPr id="20" name="Title 1">
            <a:extLst>
              <a:ext uri="{FF2B5EF4-FFF2-40B4-BE49-F238E27FC236}">
                <a16:creationId xmlns:a16="http://schemas.microsoft.com/office/drawing/2014/main" id="{313DF75F-1D53-B897-98A5-743B45B15155}"/>
              </a:ext>
            </a:extLst>
          </p:cNvPr>
          <p:cNvSpPr txBox="1">
            <a:spLocks/>
          </p:cNvSpPr>
          <p:nvPr/>
        </p:nvSpPr>
        <p:spPr>
          <a:xfrm>
            <a:off x="4363907" y="2228604"/>
            <a:ext cx="3384464"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ctr"/>
            <a:r>
              <a:rPr lang="en-GB" dirty="0" err="1">
                <a:solidFill>
                  <a:schemeClr val="accent4">
                    <a:lumMod val="75000"/>
                  </a:schemeClr>
                </a:solidFill>
              </a:rPr>
              <a:t>IcedHops</a:t>
            </a:r>
            <a:endParaRPr lang="en-IT" dirty="0">
              <a:solidFill>
                <a:schemeClr val="accent4">
                  <a:lumMod val="90000"/>
                </a:schemeClr>
              </a:solidFill>
            </a:endParaRPr>
          </a:p>
        </p:txBody>
      </p:sp>
      <p:sp>
        <p:nvSpPr>
          <p:cNvPr id="21" name="TextBox 20">
            <a:extLst>
              <a:ext uri="{FF2B5EF4-FFF2-40B4-BE49-F238E27FC236}">
                <a16:creationId xmlns:a16="http://schemas.microsoft.com/office/drawing/2014/main" id="{A0CC5498-2071-806D-7831-000BA74DDFB7}"/>
              </a:ext>
            </a:extLst>
          </p:cNvPr>
          <p:cNvSpPr txBox="1"/>
          <p:nvPr/>
        </p:nvSpPr>
        <p:spPr>
          <a:xfrm>
            <a:off x="8799883" y="2238655"/>
            <a:ext cx="2078535" cy="646331"/>
          </a:xfrm>
          <a:prstGeom prst="rect">
            <a:avLst/>
          </a:prstGeom>
          <a:noFill/>
        </p:spPr>
        <p:txBody>
          <a:bodyPr wrap="square">
            <a:spAutoFit/>
          </a:bodyPr>
          <a:lstStyle/>
          <a:p>
            <a:pPr algn="ctr"/>
            <a:r>
              <a:rPr lang="en-GB" sz="3600" b="1" dirty="0">
                <a:solidFill>
                  <a:srgbClr val="78001A"/>
                </a:solidFill>
              </a:rPr>
              <a:t>delta-</a:t>
            </a:r>
            <a:r>
              <a:rPr lang="en-GB" sz="3600" b="1" dirty="0" err="1">
                <a:solidFill>
                  <a:srgbClr val="78001A"/>
                </a:solidFill>
              </a:rPr>
              <a:t>rs</a:t>
            </a:r>
            <a:endParaRPr lang="en-IT" sz="3600" b="1" dirty="0">
              <a:solidFill>
                <a:srgbClr val="78001A"/>
              </a:solidFill>
            </a:endParaRPr>
          </a:p>
        </p:txBody>
      </p:sp>
    </p:spTree>
    <p:extLst>
      <p:ext uri="{BB962C8B-B14F-4D97-AF65-F5344CB8AC3E}">
        <p14:creationId xmlns:p14="http://schemas.microsoft.com/office/powerpoint/2010/main" val="28874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AE843-1A88-D15A-7FA9-D57368FD9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3C9F9A-D681-43F6-FF47-DB7D25B2A7AA}"/>
              </a:ext>
            </a:extLst>
          </p:cNvPr>
          <p:cNvSpPr>
            <a:spLocks noGrp="1"/>
          </p:cNvSpPr>
          <p:nvPr>
            <p:ph type="title"/>
          </p:nvPr>
        </p:nvSpPr>
        <p:spPr/>
        <p:txBody>
          <a:bodyPr/>
          <a:lstStyle/>
          <a:p>
            <a:r>
              <a:rPr lang="en-GB" dirty="0"/>
              <a:t>T</a:t>
            </a:r>
            <a:r>
              <a:rPr lang="en-IT" dirty="0"/>
              <a:t>akeaways</a:t>
            </a:r>
          </a:p>
        </p:txBody>
      </p:sp>
      <p:sp>
        <p:nvSpPr>
          <p:cNvPr id="13" name="Slide Number Placeholder 12">
            <a:extLst>
              <a:ext uri="{FF2B5EF4-FFF2-40B4-BE49-F238E27FC236}">
                <a16:creationId xmlns:a16="http://schemas.microsoft.com/office/drawing/2014/main" id="{7FDD3096-8747-D09F-3809-AA7E92611629}"/>
              </a:ext>
            </a:extLst>
          </p:cNvPr>
          <p:cNvSpPr>
            <a:spLocks noGrp="1"/>
          </p:cNvSpPr>
          <p:nvPr>
            <p:ph type="sldNum" sz="quarter" idx="12"/>
          </p:nvPr>
        </p:nvSpPr>
        <p:spPr/>
        <p:txBody>
          <a:bodyPr/>
          <a:lstStyle/>
          <a:p>
            <a:fld id="{B716C8F4-20CD-364A-8A8E-DE130115B178}" type="slidenum">
              <a:rPr lang="sv-SE" smtClean="0"/>
              <a:t>38</a:t>
            </a:fld>
            <a:endParaRPr lang="sv-SE"/>
          </a:p>
        </p:txBody>
      </p:sp>
      <p:sp>
        <p:nvSpPr>
          <p:cNvPr id="5" name="Cylinder 4">
            <a:extLst>
              <a:ext uri="{FF2B5EF4-FFF2-40B4-BE49-F238E27FC236}">
                <a16:creationId xmlns:a16="http://schemas.microsoft.com/office/drawing/2014/main" id="{13A9892B-E333-EE0B-F408-0963F9B5D005}"/>
              </a:ext>
            </a:extLst>
          </p:cNvPr>
          <p:cNvSpPr/>
          <p:nvPr/>
        </p:nvSpPr>
        <p:spPr>
          <a:xfrm>
            <a:off x="600075" y="3571875"/>
            <a:ext cx="3502372" cy="2815694"/>
          </a:xfrm>
          <a:prstGeom prst="can">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Slowest </a:t>
            </a:r>
            <a:r>
              <a:rPr lang="en-GB" sz="2400" dirty="0">
                <a:solidFill>
                  <a:schemeClr val="tx1"/>
                </a:solidFill>
              </a:rPr>
              <a:t>in </a:t>
            </a:r>
            <a:r>
              <a:rPr lang="en-GB" sz="2400" b="1" dirty="0">
                <a:solidFill>
                  <a:schemeClr val="tx1"/>
                </a:solidFill>
              </a:rPr>
              <a:t>100% </a:t>
            </a:r>
            <a:r>
              <a:rPr lang="en-GB" sz="2400" dirty="0">
                <a:solidFill>
                  <a:schemeClr val="tx1"/>
                </a:solidFill>
              </a:rPr>
              <a:t>tests</a:t>
            </a:r>
          </a:p>
        </p:txBody>
      </p:sp>
      <p:sp>
        <p:nvSpPr>
          <p:cNvPr id="7" name="Cylinder 6">
            <a:extLst>
              <a:ext uri="{FF2B5EF4-FFF2-40B4-BE49-F238E27FC236}">
                <a16:creationId xmlns:a16="http://schemas.microsoft.com/office/drawing/2014/main" id="{872FC8C7-664F-D9DE-0B45-6CEA4E5768F9}"/>
              </a:ext>
            </a:extLst>
          </p:cNvPr>
          <p:cNvSpPr/>
          <p:nvPr/>
        </p:nvSpPr>
        <p:spPr>
          <a:xfrm>
            <a:off x="8087966" y="2581154"/>
            <a:ext cx="3502372" cy="3806415"/>
          </a:xfrm>
          <a:prstGeom prst="can">
            <a:avLst/>
          </a:prstGeom>
          <a:solidFill>
            <a:srgbClr val="FF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6-40x</a:t>
            </a:r>
            <a:r>
              <a:rPr lang="en-GB" sz="2400" dirty="0">
                <a:solidFill>
                  <a:schemeClr val="tx1"/>
                </a:solidFill>
              </a:rPr>
              <a:t> write</a:t>
            </a:r>
          </a:p>
          <a:p>
            <a:pPr algn="ctr"/>
            <a:r>
              <a:rPr lang="en-GB" sz="2400" b="1" dirty="0">
                <a:solidFill>
                  <a:schemeClr val="tx1"/>
                </a:solidFill>
              </a:rPr>
              <a:t>45%-40x </a:t>
            </a:r>
            <a:r>
              <a:rPr lang="en-GB" sz="2400" dirty="0">
                <a:solidFill>
                  <a:schemeClr val="tx1"/>
                </a:solidFill>
              </a:rPr>
              <a:t>read</a:t>
            </a:r>
          </a:p>
          <a:p>
            <a:pPr algn="ctr"/>
            <a:endParaRPr lang="en-GB" sz="2400" dirty="0">
              <a:solidFill>
                <a:schemeClr val="tx1"/>
              </a:solidFill>
            </a:endParaRPr>
          </a:p>
          <a:p>
            <a:pPr algn="ctr"/>
            <a:r>
              <a:rPr lang="en-GB" sz="2400" dirty="0">
                <a:solidFill>
                  <a:schemeClr val="tx1"/>
                </a:solidFill>
              </a:rPr>
              <a:t>Best </a:t>
            </a:r>
            <a:r>
              <a:rPr lang="en-GB" sz="2400" b="1" dirty="0">
                <a:solidFill>
                  <a:schemeClr val="tx1"/>
                </a:solidFill>
              </a:rPr>
              <a:t>multi-core</a:t>
            </a:r>
            <a:r>
              <a:rPr lang="en-GB" sz="2400" dirty="0">
                <a:solidFill>
                  <a:schemeClr val="tx1"/>
                </a:solidFill>
              </a:rPr>
              <a:t> </a:t>
            </a:r>
          </a:p>
          <a:p>
            <a:pPr algn="ctr"/>
            <a:r>
              <a:rPr lang="en-GB" sz="2400" dirty="0">
                <a:solidFill>
                  <a:schemeClr val="tx1"/>
                </a:solidFill>
              </a:rPr>
              <a:t>scalability</a:t>
            </a:r>
          </a:p>
        </p:txBody>
      </p:sp>
      <p:sp>
        <p:nvSpPr>
          <p:cNvPr id="8" name="Cylinder 7">
            <a:extLst>
              <a:ext uri="{FF2B5EF4-FFF2-40B4-BE49-F238E27FC236}">
                <a16:creationId xmlns:a16="http://schemas.microsoft.com/office/drawing/2014/main" id="{A5AE8F67-9952-864C-075D-8E52084A9EA5}"/>
              </a:ext>
            </a:extLst>
          </p:cNvPr>
          <p:cNvSpPr/>
          <p:nvPr/>
        </p:nvSpPr>
        <p:spPr>
          <a:xfrm>
            <a:off x="4304953" y="1469985"/>
            <a:ext cx="3502372" cy="4932053"/>
          </a:xfrm>
          <a:prstGeom prst="can">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40-140x</a:t>
            </a:r>
            <a:r>
              <a:rPr lang="en-GB" sz="2400" dirty="0">
                <a:solidFill>
                  <a:schemeClr val="tx1"/>
                </a:solidFill>
              </a:rPr>
              <a:t> write</a:t>
            </a:r>
          </a:p>
          <a:p>
            <a:pPr algn="ctr"/>
            <a:r>
              <a:rPr lang="en-GB" sz="2400" b="1" dirty="0">
                <a:solidFill>
                  <a:schemeClr val="tx1"/>
                </a:solidFill>
              </a:rPr>
              <a:t>55%-60x </a:t>
            </a:r>
            <a:r>
              <a:rPr lang="en-GB" sz="2400" dirty="0">
                <a:solidFill>
                  <a:schemeClr val="tx1"/>
                </a:solidFill>
              </a:rPr>
              <a:t>read</a:t>
            </a:r>
          </a:p>
          <a:p>
            <a:pPr algn="ctr"/>
            <a:endParaRPr lang="en-GB" sz="2400" dirty="0">
              <a:solidFill>
                <a:schemeClr val="tx1"/>
              </a:solidFill>
            </a:endParaRPr>
          </a:p>
          <a:p>
            <a:pPr algn="ctr"/>
            <a:r>
              <a:rPr lang="en-GB" sz="2400" dirty="0">
                <a:solidFill>
                  <a:schemeClr val="tx1"/>
                </a:solidFill>
              </a:rPr>
              <a:t>Best in </a:t>
            </a:r>
            <a:r>
              <a:rPr lang="en-GB" sz="2400" b="1" dirty="0">
                <a:solidFill>
                  <a:schemeClr val="tx1"/>
                </a:solidFill>
              </a:rPr>
              <a:t>88%</a:t>
            </a:r>
            <a:r>
              <a:rPr lang="en-GB" sz="2400" dirty="0">
                <a:solidFill>
                  <a:schemeClr val="tx1"/>
                </a:solidFill>
              </a:rPr>
              <a:t> tests</a:t>
            </a:r>
          </a:p>
        </p:txBody>
      </p:sp>
      <p:sp>
        <p:nvSpPr>
          <p:cNvPr id="3" name="Title 1">
            <a:extLst>
              <a:ext uri="{FF2B5EF4-FFF2-40B4-BE49-F238E27FC236}">
                <a16:creationId xmlns:a16="http://schemas.microsoft.com/office/drawing/2014/main" id="{F42EDA4B-29EC-915E-60C0-C5F1C420C659}"/>
              </a:ext>
            </a:extLst>
          </p:cNvPr>
          <p:cNvSpPr txBox="1">
            <a:spLocks/>
          </p:cNvSpPr>
          <p:nvPr/>
        </p:nvSpPr>
        <p:spPr>
          <a:xfrm>
            <a:off x="1414614" y="2906888"/>
            <a:ext cx="1833346"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ctr"/>
            <a:r>
              <a:rPr lang="en-GB" dirty="0">
                <a:solidFill>
                  <a:srgbClr val="FFBE00"/>
                </a:solidFill>
              </a:rPr>
              <a:t>Legacy</a:t>
            </a:r>
            <a:endParaRPr lang="en-IT" dirty="0">
              <a:solidFill>
                <a:srgbClr val="FFBE00"/>
              </a:solidFill>
            </a:endParaRPr>
          </a:p>
        </p:txBody>
      </p:sp>
      <p:sp>
        <p:nvSpPr>
          <p:cNvPr id="6" name="Title 1">
            <a:extLst>
              <a:ext uri="{FF2B5EF4-FFF2-40B4-BE49-F238E27FC236}">
                <a16:creationId xmlns:a16="http://schemas.microsoft.com/office/drawing/2014/main" id="{A4176CA0-7539-F743-F092-4FD28A32C718}"/>
              </a:ext>
            </a:extLst>
          </p:cNvPr>
          <p:cNvSpPr txBox="1">
            <a:spLocks/>
          </p:cNvSpPr>
          <p:nvPr/>
        </p:nvSpPr>
        <p:spPr>
          <a:xfrm>
            <a:off x="4304953" y="849447"/>
            <a:ext cx="3384464"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ctr"/>
            <a:r>
              <a:rPr lang="en-GB" dirty="0" err="1">
                <a:solidFill>
                  <a:schemeClr val="accent4">
                    <a:lumMod val="75000"/>
                  </a:schemeClr>
                </a:solidFill>
              </a:rPr>
              <a:t>IcedHops</a:t>
            </a:r>
            <a:endParaRPr lang="en-IT" dirty="0">
              <a:solidFill>
                <a:schemeClr val="accent4">
                  <a:lumMod val="90000"/>
                </a:schemeClr>
              </a:solidFill>
            </a:endParaRPr>
          </a:p>
        </p:txBody>
      </p:sp>
      <p:sp>
        <p:nvSpPr>
          <p:cNvPr id="10" name="TextBox 9">
            <a:extLst>
              <a:ext uri="{FF2B5EF4-FFF2-40B4-BE49-F238E27FC236}">
                <a16:creationId xmlns:a16="http://schemas.microsoft.com/office/drawing/2014/main" id="{8E9D7A72-38C8-0CF1-7A06-02BF7374ED68}"/>
              </a:ext>
            </a:extLst>
          </p:cNvPr>
          <p:cNvSpPr txBox="1"/>
          <p:nvPr/>
        </p:nvSpPr>
        <p:spPr>
          <a:xfrm>
            <a:off x="8799884" y="1971628"/>
            <a:ext cx="2078535" cy="646331"/>
          </a:xfrm>
          <a:prstGeom prst="rect">
            <a:avLst/>
          </a:prstGeom>
          <a:noFill/>
        </p:spPr>
        <p:txBody>
          <a:bodyPr wrap="square">
            <a:spAutoFit/>
          </a:bodyPr>
          <a:lstStyle/>
          <a:p>
            <a:pPr algn="ctr"/>
            <a:r>
              <a:rPr lang="en-GB" sz="3600" b="1" dirty="0">
                <a:solidFill>
                  <a:srgbClr val="78001A"/>
                </a:solidFill>
              </a:rPr>
              <a:t>delta-</a:t>
            </a:r>
            <a:r>
              <a:rPr lang="en-GB" sz="3600" b="1" dirty="0" err="1">
                <a:solidFill>
                  <a:srgbClr val="78001A"/>
                </a:solidFill>
              </a:rPr>
              <a:t>rs</a:t>
            </a:r>
            <a:endParaRPr lang="en-IT" sz="3600" b="1" dirty="0">
              <a:solidFill>
                <a:srgbClr val="78001A"/>
              </a:solidFill>
            </a:endParaRPr>
          </a:p>
        </p:txBody>
      </p:sp>
    </p:spTree>
    <p:extLst>
      <p:ext uri="{BB962C8B-B14F-4D97-AF65-F5344CB8AC3E}">
        <p14:creationId xmlns:p14="http://schemas.microsoft.com/office/powerpoint/2010/main" val="3355648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9E484-D686-E602-C8CE-3D01D2E197D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1881DDF-22A6-96DF-6CA2-D5321F6CA750}"/>
              </a:ext>
            </a:extLst>
          </p:cNvPr>
          <p:cNvSpPr>
            <a:spLocks noGrp="1"/>
          </p:cNvSpPr>
          <p:nvPr>
            <p:ph type="title"/>
          </p:nvPr>
        </p:nvSpPr>
        <p:spPr/>
        <p:txBody>
          <a:bodyPr/>
          <a:lstStyle/>
          <a:p>
            <a:r>
              <a:rPr lang="en-IT" dirty="0"/>
              <a:t>Research questions</a:t>
            </a:r>
          </a:p>
        </p:txBody>
      </p:sp>
      <p:sp>
        <p:nvSpPr>
          <p:cNvPr id="2" name="Content Placeholder 1">
            <a:extLst>
              <a:ext uri="{FF2B5EF4-FFF2-40B4-BE49-F238E27FC236}">
                <a16:creationId xmlns:a16="http://schemas.microsoft.com/office/drawing/2014/main" id="{92168FBD-D179-2DE7-8631-BBDAA6884E99}"/>
              </a:ext>
            </a:extLst>
          </p:cNvPr>
          <p:cNvSpPr>
            <a:spLocks noGrp="1"/>
          </p:cNvSpPr>
          <p:nvPr>
            <p:ph idx="1"/>
          </p:nvPr>
        </p:nvSpPr>
        <p:spPr>
          <a:xfrm>
            <a:off x="600075" y="1872344"/>
            <a:ext cx="5495925" cy="4453808"/>
          </a:xfrm>
        </p:spPr>
        <p:txBody>
          <a:bodyPr/>
          <a:lstStyle/>
          <a:p>
            <a:r>
              <a:rPr lang="en-GB" sz="2800" b="1" dirty="0"/>
              <a:t>RQ1:</a:t>
            </a:r>
            <a:r>
              <a:rPr lang="en-GB" sz="2800" dirty="0"/>
              <a:t> possible to integrate </a:t>
            </a:r>
            <a:r>
              <a:rPr lang="en-GB" sz="2800" b="1" dirty="0" err="1">
                <a:solidFill>
                  <a:schemeClr val="accent4">
                    <a:lumMod val="75000"/>
                  </a:schemeClr>
                </a:solidFill>
              </a:rPr>
              <a:t>IcedHops</a:t>
            </a:r>
            <a:r>
              <a:rPr lang="en-GB" sz="2800" dirty="0"/>
              <a:t>?</a:t>
            </a:r>
          </a:p>
        </p:txBody>
      </p:sp>
      <p:sp>
        <p:nvSpPr>
          <p:cNvPr id="11" name="Slide Number Placeholder 10">
            <a:extLst>
              <a:ext uri="{FF2B5EF4-FFF2-40B4-BE49-F238E27FC236}">
                <a16:creationId xmlns:a16="http://schemas.microsoft.com/office/drawing/2014/main" id="{F4281E70-EE4D-CC8F-45D4-5DE6EEF7EF30}"/>
              </a:ext>
            </a:extLst>
          </p:cNvPr>
          <p:cNvSpPr>
            <a:spLocks noGrp="1"/>
          </p:cNvSpPr>
          <p:nvPr>
            <p:ph type="sldNum" sz="quarter" idx="12"/>
          </p:nvPr>
        </p:nvSpPr>
        <p:spPr/>
        <p:txBody>
          <a:bodyPr/>
          <a:lstStyle/>
          <a:p>
            <a:fld id="{B716C8F4-20CD-364A-8A8E-DE130115B178}" type="slidenum">
              <a:rPr lang="sv-SE" smtClean="0"/>
              <a:pPr/>
              <a:t>39</a:t>
            </a:fld>
            <a:endParaRPr lang="sv-SE"/>
          </a:p>
        </p:txBody>
      </p:sp>
    </p:spTree>
    <p:extLst>
      <p:ext uri="{BB962C8B-B14F-4D97-AF65-F5344CB8AC3E}">
        <p14:creationId xmlns:p14="http://schemas.microsoft.com/office/powerpoint/2010/main" val="255484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83F12-454F-541C-C266-44A56FB631DC}"/>
            </a:ext>
          </a:extLst>
        </p:cNvPr>
        <p:cNvGrpSpPr/>
        <p:nvPr/>
      </p:nvGrpSpPr>
      <p:grpSpPr>
        <a:xfrm>
          <a:off x="0" y="0"/>
          <a:ext cx="0" cy="0"/>
          <a:chOff x="0" y="0"/>
          <a:chExt cx="0" cy="0"/>
        </a:xfrm>
      </p:grpSpPr>
      <p:sp>
        <p:nvSpPr>
          <p:cNvPr id="14" name="Title 7">
            <a:extLst>
              <a:ext uri="{FF2B5EF4-FFF2-40B4-BE49-F238E27FC236}">
                <a16:creationId xmlns:a16="http://schemas.microsoft.com/office/drawing/2014/main" id="{0237CAD4-5157-D591-6F8D-5D76CE94D1BA}"/>
              </a:ext>
            </a:extLst>
          </p:cNvPr>
          <p:cNvSpPr>
            <a:spLocks noGrp="1"/>
          </p:cNvSpPr>
          <p:nvPr>
            <p:ph type="title"/>
          </p:nvPr>
        </p:nvSpPr>
        <p:spPr/>
        <p:txBody>
          <a:bodyPr/>
          <a:lstStyle/>
          <a:p>
            <a:pPr>
              <a:tabLst>
                <a:tab pos="2606675" algn="l"/>
              </a:tabLst>
            </a:pPr>
            <a:r>
              <a:rPr lang="en-GB" dirty="0" err="1">
                <a:solidFill>
                  <a:srgbClr val="FFC000"/>
                </a:solidFill>
              </a:rPr>
              <a:t>Hopsworks</a:t>
            </a:r>
            <a:r>
              <a:rPr lang="en-GB" dirty="0">
                <a:solidFill>
                  <a:srgbClr val="FFC000"/>
                </a:solidFill>
              </a:rPr>
              <a:t> offline feature store</a:t>
            </a:r>
            <a:r>
              <a:rPr lang="en-GB" sz="1200" dirty="0">
                <a:solidFill>
                  <a:srgbClr val="FFC000"/>
                </a:solidFill>
              </a:rPr>
              <a:t>   </a:t>
            </a:r>
            <a:r>
              <a:rPr lang="en-GB" dirty="0"/>
              <a:t>- Writing</a:t>
            </a:r>
            <a:r>
              <a:rPr lang="en-IT" dirty="0"/>
              <a:t> </a:t>
            </a:r>
          </a:p>
        </p:txBody>
      </p:sp>
      <p:sp>
        <p:nvSpPr>
          <p:cNvPr id="6" name="Slide Number Placeholder 5">
            <a:extLst>
              <a:ext uri="{FF2B5EF4-FFF2-40B4-BE49-F238E27FC236}">
                <a16:creationId xmlns:a16="http://schemas.microsoft.com/office/drawing/2014/main" id="{1359648C-FF86-2056-30DB-20112D67A066}"/>
              </a:ext>
            </a:extLst>
          </p:cNvPr>
          <p:cNvSpPr>
            <a:spLocks noGrp="1"/>
          </p:cNvSpPr>
          <p:nvPr>
            <p:ph type="sldNum" sz="quarter" idx="12"/>
          </p:nvPr>
        </p:nvSpPr>
        <p:spPr/>
        <p:txBody>
          <a:bodyPr/>
          <a:lstStyle/>
          <a:p>
            <a:fld id="{B716C8F4-20CD-364A-8A8E-DE130115B178}" type="slidenum">
              <a:rPr lang="sv-SE" smtClean="0"/>
              <a:t>4</a:t>
            </a:fld>
            <a:endParaRPr lang="sv-SE" dirty="0"/>
          </a:p>
        </p:txBody>
      </p:sp>
      <p:pic>
        <p:nvPicPr>
          <p:cNvPr id="9" name="Picture 8" descr="A diagram of a cluster&#10;&#10;Description automatically generated">
            <a:extLst>
              <a:ext uri="{FF2B5EF4-FFF2-40B4-BE49-F238E27FC236}">
                <a16:creationId xmlns:a16="http://schemas.microsoft.com/office/drawing/2014/main" id="{123103B9-89FB-67C5-16BA-46F1DFF94DA8}"/>
              </a:ext>
            </a:extLst>
          </p:cNvPr>
          <p:cNvPicPr>
            <a:picLocks noChangeAspect="1"/>
          </p:cNvPicPr>
          <p:nvPr/>
        </p:nvPicPr>
        <p:blipFill>
          <a:blip r:embed="rId3"/>
          <a:stretch>
            <a:fillRect/>
          </a:stretch>
        </p:blipFill>
        <p:spPr>
          <a:xfrm>
            <a:off x="600869" y="3129062"/>
            <a:ext cx="10990263" cy="2180607"/>
          </a:xfrm>
          <a:prstGeom prst="rect">
            <a:avLst/>
          </a:prstGeom>
        </p:spPr>
      </p:pic>
      <p:sp>
        <p:nvSpPr>
          <p:cNvPr id="10" name="Footer Placeholder 72">
            <a:extLst>
              <a:ext uri="{FF2B5EF4-FFF2-40B4-BE49-F238E27FC236}">
                <a16:creationId xmlns:a16="http://schemas.microsoft.com/office/drawing/2014/main" id="{72F3DE10-CBCA-A798-2363-40EE82C031BE}"/>
              </a:ext>
            </a:extLst>
          </p:cNvPr>
          <p:cNvSpPr txBox="1">
            <a:spLocks/>
          </p:cNvSpPr>
          <p:nvPr/>
        </p:nvSpPr>
        <p:spPr>
          <a:xfrm>
            <a:off x="600074" y="6461626"/>
            <a:ext cx="7207251" cy="246206"/>
          </a:xfrm>
          <a:prstGeom prst="rect">
            <a:avLst/>
          </a:prstGeom>
        </p:spPr>
        <p:txBody>
          <a:bodyPr vert="horz" lIns="91440" tIns="45720" rIns="91440" bIns="45720" rtlCol="0" anchor="ctr"/>
          <a:lstStyle>
            <a:defPPr>
              <a:defRPr lang="sv-SE"/>
            </a:defPPr>
            <a:lvl1pPr marL="0" algn="ct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sv-SE" dirty="0"/>
              <a:t>[1] De La Rúa Martínez, Javier, Fabio Buso, Antonios Kouzoupis, Alexandru A. </a:t>
            </a:r>
            <a:r>
              <a:rPr lang="sv-SE" dirty="0" err="1"/>
              <a:t>Ormenisan</a:t>
            </a:r>
            <a:r>
              <a:rPr lang="sv-SE" dirty="0"/>
              <a:t>, Salman </a:t>
            </a:r>
            <a:r>
              <a:rPr lang="sv-SE" dirty="0" err="1"/>
              <a:t>Niazi</a:t>
            </a:r>
            <a:r>
              <a:rPr lang="sv-SE" dirty="0"/>
              <a:t>, </a:t>
            </a:r>
            <a:r>
              <a:rPr lang="sv-SE" dirty="0" err="1"/>
              <a:t>Davit</a:t>
            </a:r>
            <a:r>
              <a:rPr lang="sv-SE" dirty="0"/>
              <a:t> </a:t>
            </a:r>
            <a:r>
              <a:rPr lang="sv-SE" dirty="0" err="1"/>
              <a:t>Bzhalava</a:t>
            </a:r>
            <a:r>
              <a:rPr lang="sv-SE" dirty="0"/>
              <a:t>, Kenneth Mak, et al. 2024. “The </a:t>
            </a:r>
            <a:r>
              <a:rPr lang="sv-SE" dirty="0" err="1"/>
              <a:t>Hopsworks</a:t>
            </a:r>
            <a:r>
              <a:rPr lang="sv-SE" dirty="0"/>
              <a:t> Feature Store for </a:t>
            </a:r>
            <a:r>
              <a:rPr lang="sv-SE" dirty="0" err="1"/>
              <a:t>Machine</a:t>
            </a:r>
            <a:r>
              <a:rPr lang="sv-SE" dirty="0"/>
              <a:t> Learning.” SIGMOD/PODS ’24: </a:t>
            </a:r>
            <a:r>
              <a:rPr lang="sv-SE" dirty="0" err="1"/>
              <a:t>Companion</a:t>
            </a:r>
            <a:r>
              <a:rPr lang="sv-SE" dirty="0"/>
              <a:t> </a:t>
            </a:r>
            <a:r>
              <a:rPr lang="sv-SE" dirty="0" err="1"/>
              <a:t>of</a:t>
            </a:r>
            <a:r>
              <a:rPr lang="sv-SE" dirty="0"/>
              <a:t> the 2024 International Conference on Management </a:t>
            </a:r>
            <a:r>
              <a:rPr lang="sv-SE" dirty="0" err="1"/>
              <a:t>of</a:t>
            </a:r>
            <a:r>
              <a:rPr lang="sv-SE" dirty="0"/>
              <a:t> Data, May. https://doi.org/10.1145/3626246.3653389.</a:t>
            </a:r>
          </a:p>
          <a:p>
            <a:pPr algn="l"/>
            <a:r>
              <a:rPr lang="sv-SE" dirty="0"/>
              <a:t>[2] </a:t>
            </a:r>
            <a:r>
              <a:rPr lang="en-GB" dirty="0">
                <a:solidFill>
                  <a:schemeClr val="tx1"/>
                </a:solidFill>
                <a:hlinkClick r:id="rId4"/>
              </a:rPr>
              <a:t>https://docs.hopsworks.ai/latest/</a:t>
            </a:r>
            <a:r>
              <a:rPr lang="sv-SE" dirty="0">
                <a:solidFill>
                  <a:schemeClr val="tx1"/>
                </a:solidFill>
              </a:rPr>
              <a:t> </a:t>
            </a:r>
          </a:p>
        </p:txBody>
      </p:sp>
      <p:pic>
        <p:nvPicPr>
          <p:cNvPr id="15" name="Picture 14">
            <a:extLst>
              <a:ext uri="{FF2B5EF4-FFF2-40B4-BE49-F238E27FC236}">
                <a16:creationId xmlns:a16="http://schemas.microsoft.com/office/drawing/2014/main" id="{E38027F7-0ECB-AFEB-F7FC-60DA92267C65}"/>
              </a:ext>
            </a:extLst>
          </p:cNvPr>
          <p:cNvPicPr>
            <a:picLocks noChangeAspect="1"/>
          </p:cNvPicPr>
          <p:nvPr/>
        </p:nvPicPr>
        <p:blipFill>
          <a:blip r:embed="rId5"/>
          <a:stretch>
            <a:fillRect/>
          </a:stretch>
        </p:blipFill>
        <p:spPr>
          <a:xfrm>
            <a:off x="179587" y="160435"/>
            <a:ext cx="771525" cy="819150"/>
          </a:xfrm>
          <a:prstGeom prst="rect">
            <a:avLst/>
          </a:prstGeom>
        </p:spPr>
      </p:pic>
    </p:spTree>
    <p:extLst>
      <p:ext uri="{BB962C8B-B14F-4D97-AF65-F5344CB8AC3E}">
        <p14:creationId xmlns:p14="http://schemas.microsoft.com/office/powerpoint/2010/main" val="35060648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281D2-DDAD-FB4A-A816-6F6ADA0EB50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2A7AF54-CE7E-120A-181D-BB53C2225E38}"/>
              </a:ext>
            </a:extLst>
          </p:cNvPr>
          <p:cNvSpPr>
            <a:spLocks noGrp="1"/>
          </p:cNvSpPr>
          <p:nvPr>
            <p:ph type="title"/>
          </p:nvPr>
        </p:nvSpPr>
        <p:spPr/>
        <p:txBody>
          <a:bodyPr/>
          <a:lstStyle/>
          <a:p>
            <a:r>
              <a:rPr lang="en-IT" dirty="0"/>
              <a:t>Research questions</a:t>
            </a:r>
          </a:p>
        </p:txBody>
      </p:sp>
      <p:sp>
        <p:nvSpPr>
          <p:cNvPr id="2" name="Content Placeholder 1">
            <a:extLst>
              <a:ext uri="{FF2B5EF4-FFF2-40B4-BE49-F238E27FC236}">
                <a16:creationId xmlns:a16="http://schemas.microsoft.com/office/drawing/2014/main" id="{2354AC19-2F2E-BB39-E442-AE4B2064A6D5}"/>
              </a:ext>
            </a:extLst>
          </p:cNvPr>
          <p:cNvSpPr>
            <a:spLocks noGrp="1"/>
          </p:cNvSpPr>
          <p:nvPr>
            <p:ph idx="1"/>
          </p:nvPr>
        </p:nvSpPr>
        <p:spPr>
          <a:xfrm>
            <a:off x="600075" y="1872344"/>
            <a:ext cx="5495925" cy="4453808"/>
          </a:xfrm>
        </p:spPr>
        <p:txBody>
          <a:bodyPr/>
          <a:lstStyle/>
          <a:p>
            <a:r>
              <a:rPr lang="en-GB" sz="2800" b="1" dirty="0"/>
              <a:t>RQ1:</a:t>
            </a:r>
            <a:r>
              <a:rPr lang="en-GB" sz="2800" dirty="0"/>
              <a:t> possible to integrate </a:t>
            </a:r>
            <a:r>
              <a:rPr lang="en-GB" sz="2800" b="1" dirty="0" err="1">
                <a:solidFill>
                  <a:schemeClr val="accent4">
                    <a:lumMod val="75000"/>
                  </a:schemeClr>
                </a:solidFill>
              </a:rPr>
              <a:t>IcedHops</a:t>
            </a:r>
            <a:r>
              <a:rPr lang="en-GB" sz="2800" dirty="0"/>
              <a:t>?</a:t>
            </a:r>
          </a:p>
        </p:txBody>
      </p:sp>
      <p:sp>
        <p:nvSpPr>
          <p:cNvPr id="11" name="Slide Number Placeholder 10">
            <a:extLst>
              <a:ext uri="{FF2B5EF4-FFF2-40B4-BE49-F238E27FC236}">
                <a16:creationId xmlns:a16="http://schemas.microsoft.com/office/drawing/2014/main" id="{7231FFF6-0EE0-9F41-96C9-98A8F2C01C5E}"/>
              </a:ext>
            </a:extLst>
          </p:cNvPr>
          <p:cNvSpPr>
            <a:spLocks noGrp="1"/>
          </p:cNvSpPr>
          <p:nvPr>
            <p:ph type="sldNum" sz="quarter" idx="12"/>
          </p:nvPr>
        </p:nvSpPr>
        <p:spPr/>
        <p:txBody>
          <a:bodyPr/>
          <a:lstStyle/>
          <a:p>
            <a:fld id="{B716C8F4-20CD-364A-8A8E-DE130115B178}" type="slidenum">
              <a:rPr lang="sv-SE" smtClean="0"/>
              <a:pPr/>
              <a:t>40</a:t>
            </a:fld>
            <a:endParaRPr lang="sv-SE"/>
          </a:p>
        </p:txBody>
      </p:sp>
      <p:grpSp>
        <p:nvGrpSpPr>
          <p:cNvPr id="3" name="Group 2">
            <a:extLst>
              <a:ext uri="{FF2B5EF4-FFF2-40B4-BE49-F238E27FC236}">
                <a16:creationId xmlns:a16="http://schemas.microsoft.com/office/drawing/2014/main" id="{CABD012C-59E5-6534-B5A8-62CC67F85C6B}"/>
              </a:ext>
            </a:extLst>
          </p:cNvPr>
          <p:cNvGrpSpPr/>
          <p:nvPr/>
        </p:nvGrpSpPr>
        <p:grpSpPr>
          <a:xfrm>
            <a:off x="6414705" y="1878909"/>
            <a:ext cx="4696992" cy="3757962"/>
            <a:chOff x="1084453" y="2206435"/>
            <a:chExt cx="4830572" cy="3938621"/>
          </a:xfrm>
        </p:grpSpPr>
        <p:pic>
          <p:nvPicPr>
            <p:cNvPr id="4" name="Content Placeholder 5" descr="A diagram of a computer process&#10;&#10;AI-generated content may be incorrect.">
              <a:extLst>
                <a:ext uri="{FF2B5EF4-FFF2-40B4-BE49-F238E27FC236}">
                  <a16:creationId xmlns:a16="http://schemas.microsoft.com/office/drawing/2014/main" id="{59232110-3729-E1E8-E452-B58343FCC480}"/>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5" name="Rectangle 4">
              <a:extLst>
                <a:ext uri="{FF2B5EF4-FFF2-40B4-BE49-F238E27FC236}">
                  <a16:creationId xmlns:a16="http://schemas.microsoft.com/office/drawing/2014/main" id="{109B7707-F2CC-8C89-37EE-2D85BE3F8402}"/>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24002731-B4B1-1693-70B7-D26D98B8F912}"/>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9" name="Rectangle 8">
              <a:extLst>
                <a:ext uri="{FF2B5EF4-FFF2-40B4-BE49-F238E27FC236}">
                  <a16:creationId xmlns:a16="http://schemas.microsoft.com/office/drawing/2014/main" id="{7F1044BF-2D63-A181-674C-49CCEB192452}"/>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0" name="Rectangle 9">
              <a:extLst>
                <a:ext uri="{FF2B5EF4-FFF2-40B4-BE49-F238E27FC236}">
                  <a16:creationId xmlns:a16="http://schemas.microsoft.com/office/drawing/2014/main" id="{D6CB5EBC-6A92-5FC7-794A-F79185359221}"/>
                </a:ext>
              </a:extLst>
            </p:cNvPr>
            <p:cNvSpPr/>
            <p:nvPr/>
          </p:nvSpPr>
          <p:spPr>
            <a:xfrm>
              <a:off x="1243352" y="3724823"/>
              <a:ext cx="1697968" cy="397553"/>
            </a:xfrm>
            <a:prstGeom prst="rect">
              <a:avLst/>
            </a:prstGeom>
            <a:solidFill>
              <a:srgbClr val="C00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2" name="Rectangle 11">
              <a:extLst>
                <a:ext uri="{FF2B5EF4-FFF2-40B4-BE49-F238E27FC236}">
                  <a16:creationId xmlns:a16="http://schemas.microsoft.com/office/drawing/2014/main" id="{DA8AE083-1186-BA38-3027-9B94AB2DE7F2}"/>
                </a:ext>
              </a:extLst>
            </p:cNvPr>
            <p:cNvSpPr/>
            <p:nvPr/>
          </p:nvSpPr>
          <p:spPr>
            <a:xfrm>
              <a:off x="1243352" y="4979163"/>
              <a:ext cx="4383256" cy="397553"/>
            </a:xfrm>
            <a:prstGeom prst="rect">
              <a:avLst/>
            </a:prstGeom>
            <a:solidFill>
              <a:srgbClr val="7030A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lumMod val="90000"/>
                    <a:lumOff val="10000"/>
                  </a:schemeClr>
                </a:solidFill>
              </a:endParaRPr>
            </a:p>
          </p:txBody>
        </p:sp>
        <p:sp>
          <p:nvSpPr>
            <p:cNvPr id="13" name="Rectangle 12">
              <a:extLst>
                <a:ext uri="{FF2B5EF4-FFF2-40B4-BE49-F238E27FC236}">
                  <a16:creationId xmlns:a16="http://schemas.microsoft.com/office/drawing/2014/main" id="{D40F2287-61C0-14C5-08D1-991E5FC8CC08}"/>
                </a:ext>
              </a:extLst>
            </p:cNvPr>
            <p:cNvSpPr/>
            <p:nvPr/>
          </p:nvSpPr>
          <p:spPr>
            <a:xfrm>
              <a:off x="1242482" y="3093169"/>
              <a:ext cx="4383256" cy="397553"/>
            </a:xfrm>
            <a:prstGeom prst="rect">
              <a:avLst/>
            </a:prstGeom>
            <a:solidFill>
              <a:schemeClr val="bg2">
                <a:lumMod val="50000"/>
                <a:alpha val="2784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86A58"/>
                </a:solidFill>
              </a:endParaRPr>
            </a:p>
          </p:txBody>
        </p:sp>
        <p:sp>
          <p:nvSpPr>
            <p:cNvPr id="14" name="Rectangle 13">
              <a:extLst>
                <a:ext uri="{FF2B5EF4-FFF2-40B4-BE49-F238E27FC236}">
                  <a16:creationId xmlns:a16="http://schemas.microsoft.com/office/drawing/2014/main" id="{8238E544-60FA-6E9D-B29C-22A014167EFB}"/>
                </a:ext>
              </a:extLst>
            </p:cNvPr>
            <p:cNvSpPr/>
            <p:nvPr/>
          </p:nvSpPr>
          <p:spPr>
            <a:xfrm>
              <a:off x="3956072" y="3721013"/>
              <a:ext cx="1697968" cy="397553"/>
            </a:xfrm>
            <a:prstGeom prst="rect">
              <a:avLst/>
            </a:prstGeom>
            <a:solidFill>
              <a:srgbClr val="00206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grpSp>
    </p:spTree>
    <p:extLst>
      <p:ext uri="{BB962C8B-B14F-4D97-AF65-F5344CB8AC3E}">
        <p14:creationId xmlns:p14="http://schemas.microsoft.com/office/powerpoint/2010/main" val="1040056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2F4C-6F46-5E62-CA2E-D795EC7AD7F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2F6D131-EF16-765A-48C0-0FDE293E7426}"/>
              </a:ext>
            </a:extLst>
          </p:cNvPr>
          <p:cNvSpPr>
            <a:spLocks noGrp="1"/>
          </p:cNvSpPr>
          <p:nvPr>
            <p:ph type="title"/>
          </p:nvPr>
        </p:nvSpPr>
        <p:spPr/>
        <p:txBody>
          <a:bodyPr/>
          <a:lstStyle/>
          <a:p>
            <a:r>
              <a:rPr lang="en-IT" dirty="0"/>
              <a:t>Research questions</a:t>
            </a:r>
          </a:p>
        </p:txBody>
      </p:sp>
      <p:sp>
        <p:nvSpPr>
          <p:cNvPr id="2" name="Content Placeholder 1">
            <a:extLst>
              <a:ext uri="{FF2B5EF4-FFF2-40B4-BE49-F238E27FC236}">
                <a16:creationId xmlns:a16="http://schemas.microsoft.com/office/drawing/2014/main" id="{F88C389A-CF19-B040-4BB7-88EB989B5BAC}"/>
              </a:ext>
            </a:extLst>
          </p:cNvPr>
          <p:cNvSpPr>
            <a:spLocks noGrp="1"/>
          </p:cNvSpPr>
          <p:nvPr>
            <p:ph idx="1"/>
          </p:nvPr>
        </p:nvSpPr>
        <p:spPr>
          <a:xfrm>
            <a:off x="600075" y="1872344"/>
            <a:ext cx="5495925" cy="4453808"/>
          </a:xfrm>
        </p:spPr>
        <p:txBody>
          <a:bodyPr/>
          <a:lstStyle/>
          <a:p>
            <a:r>
              <a:rPr lang="en-GB" sz="2800" b="1" dirty="0"/>
              <a:t>RQ1:</a:t>
            </a:r>
            <a:r>
              <a:rPr lang="en-GB" sz="2800" dirty="0"/>
              <a:t> possible to integrate </a:t>
            </a:r>
            <a:r>
              <a:rPr lang="en-GB" sz="2800" b="1" dirty="0" err="1">
                <a:solidFill>
                  <a:schemeClr val="accent4">
                    <a:lumMod val="75000"/>
                  </a:schemeClr>
                </a:solidFill>
              </a:rPr>
              <a:t>IcedHops</a:t>
            </a:r>
            <a:r>
              <a:rPr lang="en-GB" sz="2800" dirty="0"/>
              <a:t>?</a:t>
            </a:r>
          </a:p>
        </p:txBody>
      </p:sp>
      <p:sp>
        <p:nvSpPr>
          <p:cNvPr id="11" name="Slide Number Placeholder 10">
            <a:extLst>
              <a:ext uri="{FF2B5EF4-FFF2-40B4-BE49-F238E27FC236}">
                <a16:creationId xmlns:a16="http://schemas.microsoft.com/office/drawing/2014/main" id="{39445339-2A06-2A70-B952-367E68A89D89}"/>
              </a:ext>
            </a:extLst>
          </p:cNvPr>
          <p:cNvSpPr>
            <a:spLocks noGrp="1"/>
          </p:cNvSpPr>
          <p:nvPr>
            <p:ph type="sldNum" sz="quarter" idx="12"/>
          </p:nvPr>
        </p:nvSpPr>
        <p:spPr/>
        <p:txBody>
          <a:bodyPr/>
          <a:lstStyle/>
          <a:p>
            <a:fld id="{B716C8F4-20CD-364A-8A8E-DE130115B178}" type="slidenum">
              <a:rPr lang="sv-SE" smtClean="0"/>
              <a:pPr/>
              <a:t>41</a:t>
            </a:fld>
            <a:endParaRPr lang="sv-SE"/>
          </a:p>
        </p:txBody>
      </p:sp>
      <p:pic>
        <p:nvPicPr>
          <p:cNvPr id="15" name="Picture 14">
            <a:extLst>
              <a:ext uri="{FF2B5EF4-FFF2-40B4-BE49-F238E27FC236}">
                <a16:creationId xmlns:a16="http://schemas.microsoft.com/office/drawing/2014/main" id="{65C894C0-1952-4FF6-E229-83960F2A9BE9}"/>
              </a:ext>
            </a:extLst>
          </p:cNvPr>
          <p:cNvPicPr>
            <a:picLocks noChangeAspect="1"/>
          </p:cNvPicPr>
          <p:nvPr/>
        </p:nvPicPr>
        <p:blipFill>
          <a:blip r:embed="rId3"/>
          <a:stretch/>
        </p:blipFill>
        <p:spPr>
          <a:xfrm>
            <a:off x="5301205" y="3806647"/>
            <a:ext cx="6299898" cy="2346711"/>
          </a:xfrm>
          <a:prstGeom prst="rect">
            <a:avLst/>
          </a:prstGeom>
          <a:noFill/>
        </p:spPr>
      </p:pic>
      <p:pic>
        <p:nvPicPr>
          <p:cNvPr id="16" name="Picture 15">
            <a:extLst>
              <a:ext uri="{FF2B5EF4-FFF2-40B4-BE49-F238E27FC236}">
                <a16:creationId xmlns:a16="http://schemas.microsoft.com/office/drawing/2014/main" id="{C13E93D1-818D-0BA6-A365-8B666D4C5D38}"/>
              </a:ext>
            </a:extLst>
          </p:cNvPr>
          <p:cNvPicPr>
            <a:picLocks noChangeAspect="1"/>
          </p:cNvPicPr>
          <p:nvPr/>
        </p:nvPicPr>
        <p:blipFill>
          <a:blip r:embed="rId4"/>
          <a:stretch/>
        </p:blipFill>
        <p:spPr>
          <a:xfrm>
            <a:off x="5302853" y="1095632"/>
            <a:ext cx="6278000" cy="2573980"/>
          </a:xfrm>
          <a:prstGeom prst="rect">
            <a:avLst/>
          </a:prstGeom>
          <a:noFill/>
        </p:spPr>
      </p:pic>
    </p:spTree>
    <p:extLst>
      <p:ext uri="{BB962C8B-B14F-4D97-AF65-F5344CB8AC3E}">
        <p14:creationId xmlns:p14="http://schemas.microsoft.com/office/powerpoint/2010/main" val="3022742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ECF9F-C602-DEAB-4DE6-150CD89CB93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420A050-1458-4F31-ED98-912A82BEFC5D}"/>
              </a:ext>
            </a:extLst>
          </p:cNvPr>
          <p:cNvSpPr>
            <a:spLocks noGrp="1"/>
          </p:cNvSpPr>
          <p:nvPr>
            <p:ph type="title"/>
          </p:nvPr>
        </p:nvSpPr>
        <p:spPr/>
        <p:txBody>
          <a:bodyPr/>
          <a:lstStyle/>
          <a:p>
            <a:r>
              <a:rPr lang="en-IT" dirty="0"/>
              <a:t>Research questions</a:t>
            </a:r>
          </a:p>
        </p:txBody>
      </p:sp>
      <p:sp>
        <p:nvSpPr>
          <p:cNvPr id="2" name="Content Placeholder 1">
            <a:extLst>
              <a:ext uri="{FF2B5EF4-FFF2-40B4-BE49-F238E27FC236}">
                <a16:creationId xmlns:a16="http://schemas.microsoft.com/office/drawing/2014/main" id="{0D4F20F9-480B-4D82-DAC3-4EFE8942ED6E}"/>
              </a:ext>
            </a:extLst>
          </p:cNvPr>
          <p:cNvSpPr>
            <a:spLocks noGrp="1"/>
          </p:cNvSpPr>
          <p:nvPr>
            <p:ph sz="half" idx="1"/>
          </p:nvPr>
        </p:nvSpPr>
        <p:spPr>
          <a:xfrm>
            <a:off x="611651" y="1927472"/>
            <a:ext cx="4929982" cy="4046300"/>
          </a:xfrm>
        </p:spPr>
        <p:txBody>
          <a:bodyPr/>
          <a:lstStyle/>
          <a:p>
            <a:pPr marL="0" indent="0">
              <a:buNone/>
            </a:pPr>
            <a:r>
              <a:rPr lang="en-GB" sz="2800" dirty="0"/>
              <a:t>Differences in </a:t>
            </a:r>
            <a:r>
              <a:rPr lang="en-GB" sz="2800" b="1" dirty="0">
                <a:solidFill>
                  <a:schemeClr val="accent1"/>
                </a:solidFill>
              </a:rPr>
              <a:t>read and write </a:t>
            </a:r>
            <a:r>
              <a:rPr lang="en-GB" sz="2800" b="1" dirty="0">
                <a:solidFill>
                  <a:schemeClr val="accent2"/>
                </a:solidFill>
              </a:rPr>
              <a:t>latency</a:t>
            </a:r>
            <a:r>
              <a:rPr lang="en-GB" sz="2800" dirty="0"/>
              <a:t> </a:t>
            </a:r>
            <a:r>
              <a:rPr lang="en-GB" sz="2800" b="1" dirty="0">
                <a:solidFill>
                  <a:schemeClr val="accent2"/>
                </a:solidFill>
              </a:rPr>
              <a:t>and</a:t>
            </a:r>
            <a:r>
              <a:rPr lang="en-GB" sz="2800" dirty="0"/>
              <a:t> </a:t>
            </a:r>
            <a:r>
              <a:rPr lang="en-GB" sz="2800" b="1" dirty="0">
                <a:solidFill>
                  <a:schemeClr val="accent2"/>
                </a:solidFill>
              </a:rPr>
              <a:t>throughput</a:t>
            </a:r>
            <a:r>
              <a:rPr lang="en-GB" sz="2800" dirty="0"/>
              <a:t> between:</a:t>
            </a:r>
          </a:p>
          <a:p>
            <a:r>
              <a:rPr lang="en-GB" sz="2600" dirty="0"/>
              <a:t>RQ2: legacy system and </a:t>
            </a:r>
            <a:r>
              <a:rPr lang="en-GB" sz="2600" dirty="0" err="1"/>
              <a:t>IcedHops</a:t>
            </a:r>
            <a:r>
              <a:rPr lang="en-GB" sz="2400" dirty="0"/>
              <a:t>.</a:t>
            </a:r>
            <a:endParaRPr lang="en-GB" sz="2600" dirty="0"/>
          </a:p>
          <a:p>
            <a:r>
              <a:rPr lang="en-GB" sz="2600" dirty="0"/>
              <a:t>RQ3: </a:t>
            </a:r>
            <a:r>
              <a:rPr lang="en-GB" sz="2600" dirty="0" err="1"/>
              <a:t>IcedHops</a:t>
            </a:r>
            <a:r>
              <a:rPr lang="en-GB" sz="2600" dirty="0"/>
              <a:t> and the </a:t>
            </a:r>
            <a:br>
              <a:rPr lang="en-GB" sz="2600" dirty="0"/>
            </a:br>
            <a:r>
              <a:rPr lang="en-GB" sz="2600" dirty="0"/>
              <a:t>delta-</a:t>
            </a:r>
            <a:r>
              <a:rPr lang="en-GB" sz="2600" dirty="0" err="1"/>
              <a:t>rs</a:t>
            </a:r>
            <a:r>
              <a:rPr lang="en-GB" sz="2600" dirty="0"/>
              <a:t> system</a:t>
            </a:r>
            <a:r>
              <a:rPr lang="en-GB" sz="2400" dirty="0"/>
              <a:t>.</a:t>
            </a:r>
            <a:endParaRPr lang="en-IT" sz="2600" dirty="0"/>
          </a:p>
        </p:txBody>
      </p:sp>
      <p:sp>
        <p:nvSpPr>
          <p:cNvPr id="11" name="Slide Number Placeholder 10">
            <a:extLst>
              <a:ext uri="{FF2B5EF4-FFF2-40B4-BE49-F238E27FC236}">
                <a16:creationId xmlns:a16="http://schemas.microsoft.com/office/drawing/2014/main" id="{3732EBD6-397F-B4B8-A688-2539B1DE9FBA}"/>
              </a:ext>
            </a:extLst>
          </p:cNvPr>
          <p:cNvSpPr>
            <a:spLocks noGrp="1"/>
          </p:cNvSpPr>
          <p:nvPr>
            <p:ph type="sldNum" sz="quarter" idx="12"/>
          </p:nvPr>
        </p:nvSpPr>
        <p:spPr/>
        <p:txBody>
          <a:bodyPr/>
          <a:lstStyle/>
          <a:p>
            <a:fld id="{B716C8F4-20CD-364A-8A8E-DE130115B178}" type="slidenum">
              <a:rPr lang="sv-SE" smtClean="0"/>
              <a:pPr/>
              <a:t>42</a:t>
            </a:fld>
            <a:endParaRPr lang="sv-SE"/>
          </a:p>
        </p:txBody>
      </p:sp>
      <p:sp>
        <p:nvSpPr>
          <p:cNvPr id="7" name="Rectangle 6">
            <a:extLst>
              <a:ext uri="{FF2B5EF4-FFF2-40B4-BE49-F238E27FC236}">
                <a16:creationId xmlns:a16="http://schemas.microsoft.com/office/drawing/2014/main" id="{48DF16DE-27D3-7118-38A5-0A7319D38F6E}"/>
              </a:ext>
            </a:extLst>
          </p:cNvPr>
          <p:cNvSpPr/>
          <p:nvPr/>
        </p:nvSpPr>
        <p:spPr>
          <a:xfrm>
            <a:off x="5915025" y="1"/>
            <a:ext cx="627697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lide Number Placeholder 10">
            <a:extLst>
              <a:ext uri="{FF2B5EF4-FFF2-40B4-BE49-F238E27FC236}">
                <a16:creationId xmlns:a16="http://schemas.microsoft.com/office/drawing/2014/main" id="{117041CA-FA7F-7D19-4D65-09188BB5F3A9}"/>
              </a:ext>
            </a:extLst>
          </p:cNvPr>
          <p:cNvSpPr txBox="1">
            <a:spLocks/>
          </p:cNvSpPr>
          <p:nvPr/>
        </p:nvSpPr>
        <p:spPr>
          <a:xfrm>
            <a:off x="9001125" y="6625728"/>
            <a:ext cx="2743200" cy="94775"/>
          </a:xfrm>
          <a:prstGeom prst="rect">
            <a:avLst/>
          </a:prstGeom>
        </p:spPr>
        <p:txBody>
          <a:bodyPr vert="horz" lIns="91440" tIns="45720" rIns="91440" bIns="45720" rtlCol="0" anchor="ctr"/>
          <a:lstStyle>
            <a:defPPr>
              <a:defRPr lang="sv-SE"/>
            </a:defPPr>
            <a:lvl1pPr marL="0" algn="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pPr/>
              <a:t>42</a:t>
            </a:fld>
            <a:endParaRPr lang="sv-SE"/>
          </a:p>
        </p:txBody>
      </p:sp>
    </p:spTree>
    <p:extLst>
      <p:ext uri="{BB962C8B-B14F-4D97-AF65-F5344CB8AC3E}">
        <p14:creationId xmlns:p14="http://schemas.microsoft.com/office/powerpoint/2010/main" val="3763214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0BEDC-9028-56AC-64DC-FD67CAE3431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8E1E6DE-0BD8-CA9A-21FF-90C26C4E44BE}"/>
              </a:ext>
            </a:extLst>
          </p:cNvPr>
          <p:cNvSpPr>
            <a:spLocks noGrp="1"/>
          </p:cNvSpPr>
          <p:nvPr>
            <p:ph type="title"/>
          </p:nvPr>
        </p:nvSpPr>
        <p:spPr/>
        <p:txBody>
          <a:bodyPr/>
          <a:lstStyle/>
          <a:p>
            <a:r>
              <a:rPr lang="en-IT" dirty="0"/>
              <a:t>Research questions</a:t>
            </a:r>
          </a:p>
        </p:txBody>
      </p:sp>
      <p:sp>
        <p:nvSpPr>
          <p:cNvPr id="2" name="Content Placeholder 1">
            <a:extLst>
              <a:ext uri="{FF2B5EF4-FFF2-40B4-BE49-F238E27FC236}">
                <a16:creationId xmlns:a16="http://schemas.microsoft.com/office/drawing/2014/main" id="{E58B78AF-C5BE-9240-1695-FE9B4F5692BE}"/>
              </a:ext>
            </a:extLst>
          </p:cNvPr>
          <p:cNvSpPr>
            <a:spLocks noGrp="1"/>
          </p:cNvSpPr>
          <p:nvPr>
            <p:ph sz="half" idx="1"/>
          </p:nvPr>
        </p:nvSpPr>
        <p:spPr>
          <a:xfrm>
            <a:off x="611651" y="1927472"/>
            <a:ext cx="4929982" cy="4046300"/>
          </a:xfrm>
        </p:spPr>
        <p:txBody>
          <a:bodyPr/>
          <a:lstStyle/>
          <a:p>
            <a:pPr marL="0" indent="0">
              <a:buNone/>
            </a:pPr>
            <a:r>
              <a:rPr lang="en-GB" sz="2800" dirty="0"/>
              <a:t>Differences in </a:t>
            </a:r>
            <a:r>
              <a:rPr lang="en-GB" sz="2800" b="1" dirty="0">
                <a:solidFill>
                  <a:schemeClr val="accent1"/>
                </a:solidFill>
              </a:rPr>
              <a:t>read and write </a:t>
            </a:r>
            <a:r>
              <a:rPr lang="en-GB" sz="2800" b="1" dirty="0">
                <a:solidFill>
                  <a:schemeClr val="accent2"/>
                </a:solidFill>
              </a:rPr>
              <a:t>latency</a:t>
            </a:r>
            <a:r>
              <a:rPr lang="en-GB" sz="2800" dirty="0"/>
              <a:t> </a:t>
            </a:r>
            <a:r>
              <a:rPr lang="en-GB" sz="2800" b="1" dirty="0">
                <a:solidFill>
                  <a:schemeClr val="accent2"/>
                </a:solidFill>
              </a:rPr>
              <a:t>and</a:t>
            </a:r>
            <a:r>
              <a:rPr lang="en-GB" sz="2800" dirty="0"/>
              <a:t> </a:t>
            </a:r>
            <a:r>
              <a:rPr lang="en-GB" sz="2800" b="1" dirty="0">
                <a:solidFill>
                  <a:schemeClr val="accent2"/>
                </a:solidFill>
              </a:rPr>
              <a:t>throughput</a:t>
            </a:r>
            <a:r>
              <a:rPr lang="en-GB" sz="2800" dirty="0"/>
              <a:t> between:</a:t>
            </a:r>
          </a:p>
          <a:p>
            <a:r>
              <a:rPr lang="en-GB" sz="2800" b="1" dirty="0"/>
              <a:t>RQ2:</a:t>
            </a:r>
            <a:r>
              <a:rPr lang="en-GB" sz="2800" dirty="0"/>
              <a:t>  </a:t>
            </a:r>
            <a:r>
              <a:rPr lang="en-GB" sz="2800" b="1" dirty="0">
                <a:solidFill>
                  <a:srgbClr val="FFBE00"/>
                </a:solidFill>
              </a:rPr>
              <a:t>legacy system </a:t>
            </a:r>
            <a:r>
              <a:rPr lang="en-GB" sz="2800" dirty="0"/>
              <a:t>and </a:t>
            </a:r>
            <a:r>
              <a:rPr lang="en-GB" sz="2800" b="1" dirty="0" err="1">
                <a:solidFill>
                  <a:schemeClr val="accent4">
                    <a:lumMod val="75000"/>
                  </a:schemeClr>
                </a:solidFill>
              </a:rPr>
              <a:t>IcedHops</a:t>
            </a:r>
            <a:r>
              <a:rPr lang="en-GB" sz="2800" dirty="0"/>
              <a:t>.</a:t>
            </a:r>
            <a:endParaRPr lang="en-GB" sz="2800" b="1" dirty="0">
              <a:solidFill>
                <a:schemeClr val="accent4">
                  <a:lumMod val="75000"/>
                </a:schemeClr>
              </a:solidFill>
            </a:endParaRPr>
          </a:p>
          <a:p>
            <a:r>
              <a:rPr lang="en-GB" sz="2600" dirty="0"/>
              <a:t>RQ3: </a:t>
            </a:r>
            <a:r>
              <a:rPr lang="en-GB" sz="2600" dirty="0" err="1"/>
              <a:t>IcedHops</a:t>
            </a:r>
            <a:r>
              <a:rPr lang="en-GB" sz="2600" dirty="0"/>
              <a:t> and the </a:t>
            </a:r>
            <a:br>
              <a:rPr lang="en-GB" sz="2600" dirty="0"/>
            </a:br>
            <a:r>
              <a:rPr lang="en-GB" sz="2600" dirty="0"/>
              <a:t>delta-</a:t>
            </a:r>
            <a:r>
              <a:rPr lang="en-GB" sz="2600" dirty="0" err="1"/>
              <a:t>rs</a:t>
            </a:r>
            <a:r>
              <a:rPr lang="en-GB" sz="2600" dirty="0"/>
              <a:t> system</a:t>
            </a:r>
            <a:r>
              <a:rPr lang="en-GB" sz="2400" dirty="0"/>
              <a:t>.</a:t>
            </a:r>
            <a:endParaRPr lang="en-IT" sz="2600" dirty="0"/>
          </a:p>
        </p:txBody>
      </p:sp>
      <p:sp>
        <p:nvSpPr>
          <p:cNvPr id="3" name="Content Placeholder 2">
            <a:extLst>
              <a:ext uri="{FF2B5EF4-FFF2-40B4-BE49-F238E27FC236}">
                <a16:creationId xmlns:a16="http://schemas.microsoft.com/office/drawing/2014/main" id="{0E63DB7F-0BA1-E049-189B-B3034FD2F7BC}"/>
              </a:ext>
            </a:extLst>
          </p:cNvPr>
          <p:cNvSpPr>
            <a:spLocks noGrp="1"/>
          </p:cNvSpPr>
          <p:nvPr>
            <p:ph sz="half" idx="13"/>
          </p:nvPr>
        </p:nvSpPr>
        <p:spPr>
          <a:xfrm>
            <a:off x="6275388" y="1927472"/>
            <a:ext cx="5505881" cy="4254531"/>
          </a:xfrm>
        </p:spPr>
        <p:txBody>
          <a:bodyPr/>
          <a:lstStyle/>
          <a:p>
            <a:r>
              <a:rPr lang="en-GB" sz="2800" dirty="0" err="1"/>
              <a:t>IcedHops</a:t>
            </a:r>
            <a:r>
              <a:rPr lang="en-GB" sz="2800" dirty="0"/>
              <a:t> fulfils all the system requirements.</a:t>
            </a:r>
          </a:p>
          <a:p>
            <a:r>
              <a:rPr lang="en-GB" sz="2800" dirty="0"/>
              <a:t>This solution can be preferred over the legacy system.</a:t>
            </a:r>
            <a:endParaRPr lang="en-IT" sz="2800" b="1" dirty="0"/>
          </a:p>
        </p:txBody>
      </p:sp>
      <p:sp>
        <p:nvSpPr>
          <p:cNvPr id="11" name="Slide Number Placeholder 10">
            <a:extLst>
              <a:ext uri="{FF2B5EF4-FFF2-40B4-BE49-F238E27FC236}">
                <a16:creationId xmlns:a16="http://schemas.microsoft.com/office/drawing/2014/main" id="{1203D995-2ED1-AF8A-0CF5-0B2C6BDF4FE3}"/>
              </a:ext>
            </a:extLst>
          </p:cNvPr>
          <p:cNvSpPr>
            <a:spLocks noGrp="1"/>
          </p:cNvSpPr>
          <p:nvPr>
            <p:ph type="sldNum" sz="quarter" idx="12"/>
          </p:nvPr>
        </p:nvSpPr>
        <p:spPr/>
        <p:txBody>
          <a:bodyPr/>
          <a:lstStyle/>
          <a:p>
            <a:fld id="{B716C8F4-20CD-364A-8A8E-DE130115B178}" type="slidenum">
              <a:rPr lang="sv-SE" smtClean="0"/>
              <a:pPr/>
              <a:t>43</a:t>
            </a:fld>
            <a:endParaRPr lang="sv-SE"/>
          </a:p>
        </p:txBody>
      </p:sp>
      <p:sp>
        <p:nvSpPr>
          <p:cNvPr id="5" name="Title 7">
            <a:extLst>
              <a:ext uri="{FF2B5EF4-FFF2-40B4-BE49-F238E27FC236}">
                <a16:creationId xmlns:a16="http://schemas.microsoft.com/office/drawing/2014/main" id="{8F03CA85-67D5-ED2C-9CF1-02689D77D33D}"/>
              </a:ext>
            </a:extLst>
          </p:cNvPr>
          <p:cNvSpPr txBox="1">
            <a:spLocks/>
          </p:cNvSpPr>
          <p:nvPr/>
        </p:nvSpPr>
        <p:spPr>
          <a:xfrm>
            <a:off x="6275388" y="1082963"/>
            <a:ext cx="4929982" cy="9776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IT" dirty="0">
                <a:solidFill>
                  <a:schemeClr val="bg1"/>
                </a:solidFill>
              </a:rPr>
              <a:t>Conclusions</a:t>
            </a:r>
          </a:p>
        </p:txBody>
      </p:sp>
    </p:spTree>
    <p:extLst>
      <p:ext uri="{BB962C8B-B14F-4D97-AF65-F5344CB8AC3E}">
        <p14:creationId xmlns:p14="http://schemas.microsoft.com/office/powerpoint/2010/main" val="493336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BB335-A69B-57DE-868E-6CC6B679BB30}"/>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DA666BB-2439-3824-89BF-0F419B8AF037}"/>
              </a:ext>
            </a:extLst>
          </p:cNvPr>
          <p:cNvSpPr>
            <a:spLocks noGrp="1"/>
          </p:cNvSpPr>
          <p:nvPr>
            <p:ph type="title"/>
          </p:nvPr>
        </p:nvSpPr>
        <p:spPr/>
        <p:txBody>
          <a:bodyPr/>
          <a:lstStyle/>
          <a:p>
            <a:r>
              <a:rPr lang="en-IT" dirty="0"/>
              <a:t>Research questions</a:t>
            </a:r>
          </a:p>
        </p:txBody>
      </p:sp>
      <p:sp>
        <p:nvSpPr>
          <p:cNvPr id="2" name="Content Placeholder 1">
            <a:extLst>
              <a:ext uri="{FF2B5EF4-FFF2-40B4-BE49-F238E27FC236}">
                <a16:creationId xmlns:a16="http://schemas.microsoft.com/office/drawing/2014/main" id="{FF06E3BF-7593-A521-4DD1-9C0B8EC2006B}"/>
              </a:ext>
            </a:extLst>
          </p:cNvPr>
          <p:cNvSpPr>
            <a:spLocks noGrp="1"/>
          </p:cNvSpPr>
          <p:nvPr>
            <p:ph sz="half" idx="1"/>
          </p:nvPr>
        </p:nvSpPr>
        <p:spPr>
          <a:xfrm>
            <a:off x="611651" y="1927472"/>
            <a:ext cx="4929982" cy="4046300"/>
          </a:xfrm>
        </p:spPr>
        <p:txBody>
          <a:bodyPr/>
          <a:lstStyle/>
          <a:p>
            <a:pPr marL="0" indent="0">
              <a:buNone/>
            </a:pPr>
            <a:r>
              <a:rPr lang="en-GB" sz="2800" dirty="0"/>
              <a:t>Differences in </a:t>
            </a:r>
            <a:r>
              <a:rPr lang="en-GB" sz="2800" b="1" dirty="0">
                <a:solidFill>
                  <a:schemeClr val="accent1"/>
                </a:solidFill>
              </a:rPr>
              <a:t>read and write </a:t>
            </a:r>
            <a:r>
              <a:rPr lang="en-GB" sz="2800" b="1" dirty="0">
                <a:solidFill>
                  <a:schemeClr val="accent2"/>
                </a:solidFill>
              </a:rPr>
              <a:t>latency</a:t>
            </a:r>
            <a:r>
              <a:rPr lang="en-GB" sz="2800" dirty="0"/>
              <a:t> </a:t>
            </a:r>
            <a:r>
              <a:rPr lang="en-GB" sz="2800" b="1" dirty="0">
                <a:solidFill>
                  <a:schemeClr val="accent2"/>
                </a:solidFill>
              </a:rPr>
              <a:t>and</a:t>
            </a:r>
            <a:r>
              <a:rPr lang="en-GB" sz="2800" dirty="0"/>
              <a:t> </a:t>
            </a:r>
            <a:r>
              <a:rPr lang="en-GB" sz="2800" b="1" dirty="0">
                <a:solidFill>
                  <a:schemeClr val="accent2"/>
                </a:solidFill>
              </a:rPr>
              <a:t>throughput</a:t>
            </a:r>
            <a:r>
              <a:rPr lang="en-GB" sz="2800" dirty="0"/>
              <a:t> between:</a:t>
            </a:r>
          </a:p>
          <a:p>
            <a:r>
              <a:rPr lang="en-GB" sz="2600" dirty="0"/>
              <a:t>RQ2: legacy system and </a:t>
            </a:r>
            <a:r>
              <a:rPr lang="en-GB" sz="2600" dirty="0" err="1"/>
              <a:t>IcedHops</a:t>
            </a:r>
            <a:r>
              <a:rPr lang="en-GB" sz="2600" dirty="0"/>
              <a:t>.</a:t>
            </a:r>
          </a:p>
          <a:p>
            <a:r>
              <a:rPr lang="en-GB" sz="2800" b="1" dirty="0"/>
              <a:t>RQ3:</a:t>
            </a:r>
            <a:r>
              <a:rPr lang="en-GB" sz="2800" dirty="0"/>
              <a:t> </a:t>
            </a:r>
            <a:r>
              <a:rPr lang="en-GB" sz="2800" b="1" dirty="0" err="1">
                <a:solidFill>
                  <a:schemeClr val="accent4">
                    <a:lumMod val="75000"/>
                  </a:schemeClr>
                </a:solidFill>
              </a:rPr>
              <a:t>IcedHops</a:t>
            </a:r>
            <a:r>
              <a:rPr lang="en-GB" sz="2800" b="1" dirty="0">
                <a:solidFill>
                  <a:schemeClr val="accent4">
                    <a:lumMod val="75000"/>
                  </a:schemeClr>
                </a:solidFill>
              </a:rPr>
              <a:t> </a:t>
            </a:r>
            <a:r>
              <a:rPr lang="en-GB" sz="2800" dirty="0"/>
              <a:t>and the </a:t>
            </a:r>
            <a:r>
              <a:rPr lang="en-GB" sz="2800" b="1" dirty="0">
                <a:solidFill>
                  <a:srgbClr val="78001A"/>
                </a:solidFill>
              </a:rPr>
              <a:t>delta-</a:t>
            </a:r>
            <a:r>
              <a:rPr lang="en-GB" sz="2800" b="1" dirty="0" err="1">
                <a:solidFill>
                  <a:srgbClr val="78001A"/>
                </a:solidFill>
              </a:rPr>
              <a:t>rs</a:t>
            </a:r>
            <a:r>
              <a:rPr lang="en-GB" sz="2800" b="1" dirty="0">
                <a:solidFill>
                  <a:srgbClr val="78001A"/>
                </a:solidFill>
              </a:rPr>
              <a:t> system</a:t>
            </a:r>
            <a:r>
              <a:rPr lang="en-GB" sz="2800" dirty="0"/>
              <a:t>.</a:t>
            </a:r>
          </a:p>
          <a:p>
            <a:endParaRPr lang="en-IT" sz="2800" b="1" dirty="0">
              <a:solidFill>
                <a:srgbClr val="78001A"/>
              </a:solidFill>
            </a:endParaRPr>
          </a:p>
        </p:txBody>
      </p:sp>
      <p:sp>
        <p:nvSpPr>
          <p:cNvPr id="3" name="Content Placeholder 2">
            <a:extLst>
              <a:ext uri="{FF2B5EF4-FFF2-40B4-BE49-F238E27FC236}">
                <a16:creationId xmlns:a16="http://schemas.microsoft.com/office/drawing/2014/main" id="{9D1CAB19-5038-E295-BBA5-F0BEF0D57510}"/>
              </a:ext>
            </a:extLst>
          </p:cNvPr>
          <p:cNvSpPr>
            <a:spLocks noGrp="1"/>
          </p:cNvSpPr>
          <p:nvPr>
            <p:ph sz="half" idx="13"/>
          </p:nvPr>
        </p:nvSpPr>
        <p:spPr>
          <a:xfrm>
            <a:off x="6275388" y="1927472"/>
            <a:ext cx="5505881" cy="4254531"/>
          </a:xfrm>
        </p:spPr>
        <p:txBody>
          <a:bodyPr/>
          <a:lstStyle/>
          <a:p>
            <a:r>
              <a:rPr lang="en-GB" sz="2800" dirty="0" err="1"/>
              <a:t>IcedHops</a:t>
            </a:r>
            <a:r>
              <a:rPr lang="en-GB" sz="2800" dirty="0"/>
              <a:t> on 1 CPU performs equally or faster than delta-</a:t>
            </a:r>
            <a:r>
              <a:rPr lang="en-GB" sz="2800" dirty="0" err="1"/>
              <a:t>rs</a:t>
            </a:r>
            <a:r>
              <a:rPr lang="en-GB" sz="2800" dirty="0"/>
              <a:t>.</a:t>
            </a:r>
          </a:p>
          <a:p>
            <a:r>
              <a:rPr lang="en-GB" sz="2800" dirty="0" err="1"/>
              <a:t>IcedHops</a:t>
            </a:r>
            <a:r>
              <a:rPr lang="en-GB" sz="2800" dirty="0"/>
              <a:t> higher integrability, </a:t>
            </a:r>
            <a:r>
              <a:rPr lang="en-GB" sz="2800" dirty="0" err="1"/>
              <a:t>maintainability,and</a:t>
            </a:r>
            <a:r>
              <a:rPr lang="en-GB" sz="2800" dirty="0"/>
              <a:t> supports more file format.</a:t>
            </a:r>
          </a:p>
          <a:p>
            <a:r>
              <a:rPr lang="en-GB" sz="2800" dirty="0"/>
              <a:t>The solution could be preferred to delta-</a:t>
            </a:r>
            <a:r>
              <a:rPr lang="en-GB" sz="2800" dirty="0" err="1"/>
              <a:t>rs</a:t>
            </a:r>
            <a:r>
              <a:rPr lang="en-GB" sz="2800" dirty="0"/>
              <a:t>, for small-scale scenario in 1-4 CPU settings.</a:t>
            </a:r>
            <a:endParaRPr lang="en-IT" sz="2800" b="1" dirty="0"/>
          </a:p>
        </p:txBody>
      </p:sp>
      <p:sp>
        <p:nvSpPr>
          <p:cNvPr id="11" name="Slide Number Placeholder 10">
            <a:extLst>
              <a:ext uri="{FF2B5EF4-FFF2-40B4-BE49-F238E27FC236}">
                <a16:creationId xmlns:a16="http://schemas.microsoft.com/office/drawing/2014/main" id="{5B86DC15-DE94-C0A9-C91E-EB5D4FBEB193}"/>
              </a:ext>
            </a:extLst>
          </p:cNvPr>
          <p:cNvSpPr>
            <a:spLocks noGrp="1"/>
          </p:cNvSpPr>
          <p:nvPr>
            <p:ph type="sldNum" sz="quarter" idx="12"/>
          </p:nvPr>
        </p:nvSpPr>
        <p:spPr/>
        <p:txBody>
          <a:bodyPr/>
          <a:lstStyle/>
          <a:p>
            <a:fld id="{B716C8F4-20CD-364A-8A8E-DE130115B178}" type="slidenum">
              <a:rPr lang="sv-SE" smtClean="0"/>
              <a:pPr/>
              <a:t>44</a:t>
            </a:fld>
            <a:endParaRPr lang="sv-SE"/>
          </a:p>
        </p:txBody>
      </p:sp>
      <p:sp>
        <p:nvSpPr>
          <p:cNvPr id="5" name="Title 7">
            <a:extLst>
              <a:ext uri="{FF2B5EF4-FFF2-40B4-BE49-F238E27FC236}">
                <a16:creationId xmlns:a16="http://schemas.microsoft.com/office/drawing/2014/main" id="{00CFA354-1513-5A78-CFE6-A3502B26A6DA}"/>
              </a:ext>
            </a:extLst>
          </p:cNvPr>
          <p:cNvSpPr txBox="1">
            <a:spLocks/>
          </p:cNvSpPr>
          <p:nvPr/>
        </p:nvSpPr>
        <p:spPr>
          <a:xfrm>
            <a:off x="6275388" y="1082963"/>
            <a:ext cx="4929982" cy="9776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IT" dirty="0">
                <a:solidFill>
                  <a:schemeClr val="bg1"/>
                </a:solidFill>
              </a:rPr>
              <a:t>Conclusions</a:t>
            </a:r>
          </a:p>
        </p:txBody>
      </p:sp>
    </p:spTree>
    <p:extLst>
      <p:ext uri="{BB962C8B-B14F-4D97-AF65-F5344CB8AC3E}">
        <p14:creationId xmlns:p14="http://schemas.microsoft.com/office/powerpoint/2010/main" val="3027787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5337F-18FB-FCBC-EC2B-BFB2BD605BD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59EB185-12A3-4E08-C389-5A5A9023B17F}"/>
              </a:ext>
            </a:extLst>
          </p:cNvPr>
          <p:cNvSpPr>
            <a:spLocks noGrp="1"/>
          </p:cNvSpPr>
          <p:nvPr>
            <p:ph type="title"/>
          </p:nvPr>
        </p:nvSpPr>
        <p:spPr/>
        <p:txBody>
          <a:bodyPr/>
          <a:lstStyle/>
          <a:p>
            <a:r>
              <a:rPr lang="en-GB" dirty="0"/>
              <a:t>Limitations</a:t>
            </a:r>
            <a:endParaRPr lang="en-IT" dirty="0"/>
          </a:p>
        </p:txBody>
      </p:sp>
      <p:sp>
        <p:nvSpPr>
          <p:cNvPr id="2" name="Content Placeholder 1">
            <a:extLst>
              <a:ext uri="{FF2B5EF4-FFF2-40B4-BE49-F238E27FC236}">
                <a16:creationId xmlns:a16="http://schemas.microsoft.com/office/drawing/2014/main" id="{757360CF-247D-F0D3-F6EE-A6E72CE72DDE}"/>
              </a:ext>
            </a:extLst>
          </p:cNvPr>
          <p:cNvSpPr>
            <a:spLocks noGrp="1"/>
          </p:cNvSpPr>
          <p:nvPr>
            <p:ph sz="half" idx="1"/>
          </p:nvPr>
        </p:nvSpPr>
        <p:spPr>
          <a:xfrm>
            <a:off x="600075" y="1922655"/>
            <a:ext cx="4929982" cy="4046300"/>
          </a:xfrm>
        </p:spPr>
        <p:txBody>
          <a:bodyPr/>
          <a:lstStyle/>
          <a:p>
            <a:r>
              <a:rPr lang="en-GB" sz="2800" dirty="0"/>
              <a:t>Time</a:t>
            </a:r>
          </a:p>
          <a:p>
            <a:r>
              <a:rPr lang="en-GB" sz="2800" dirty="0"/>
              <a:t>Computation</a:t>
            </a:r>
          </a:p>
          <a:p>
            <a:r>
              <a:rPr lang="en-GB" sz="2800" dirty="0"/>
              <a:t>Scope</a:t>
            </a:r>
          </a:p>
          <a:p>
            <a:endParaRPr lang="en-IT" sz="2800" b="1" dirty="0">
              <a:solidFill>
                <a:srgbClr val="78001A"/>
              </a:solidFill>
            </a:endParaRPr>
          </a:p>
        </p:txBody>
      </p:sp>
      <p:sp>
        <p:nvSpPr>
          <p:cNvPr id="3" name="Content Placeholder 2">
            <a:extLst>
              <a:ext uri="{FF2B5EF4-FFF2-40B4-BE49-F238E27FC236}">
                <a16:creationId xmlns:a16="http://schemas.microsoft.com/office/drawing/2014/main" id="{BAC8D6AC-4668-7BD5-A155-31EFD3D76595}"/>
              </a:ext>
            </a:extLst>
          </p:cNvPr>
          <p:cNvSpPr>
            <a:spLocks noGrp="1"/>
          </p:cNvSpPr>
          <p:nvPr>
            <p:ph sz="half" idx="13"/>
          </p:nvPr>
        </p:nvSpPr>
        <p:spPr>
          <a:xfrm>
            <a:off x="6275388" y="1922655"/>
            <a:ext cx="5449765" cy="4046300"/>
          </a:xfrm>
        </p:spPr>
        <p:txBody>
          <a:bodyPr/>
          <a:lstStyle/>
          <a:p>
            <a:r>
              <a:rPr lang="en-GB" sz="2800" dirty="0"/>
              <a:t>Larger datasets</a:t>
            </a:r>
            <a:endParaRPr lang="en-GB" sz="2400" dirty="0"/>
          </a:p>
          <a:p>
            <a:r>
              <a:rPr lang="en-GB" sz="2800" dirty="0"/>
              <a:t>Different data format/storage</a:t>
            </a:r>
          </a:p>
          <a:p>
            <a:r>
              <a:rPr lang="en-GB" sz="2800" dirty="0"/>
              <a:t>Different feature store</a:t>
            </a:r>
            <a:endParaRPr lang="en-GB" sz="2400" dirty="0"/>
          </a:p>
          <a:p>
            <a:r>
              <a:rPr lang="en-GB" sz="2800" dirty="0"/>
              <a:t>New APIs</a:t>
            </a:r>
            <a:endParaRPr lang="en-GB" sz="2400" dirty="0"/>
          </a:p>
          <a:p>
            <a:r>
              <a:rPr lang="en-GB" sz="2800" dirty="0"/>
              <a:t>New OTFs</a:t>
            </a:r>
          </a:p>
          <a:p>
            <a:endParaRPr lang="en-IT" sz="2800" dirty="0"/>
          </a:p>
        </p:txBody>
      </p:sp>
      <p:sp>
        <p:nvSpPr>
          <p:cNvPr id="11" name="Slide Number Placeholder 10">
            <a:extLst>
              <a:ext uri="{FF2B5EF4-FFF2-40B4-BE49-F238E27FC236}">
                <a16:creationId xmlns:a16="http://schemas.microsoft.com/office/drawing/2014/main" id="{93E12337-BBC0-B173-AEB0-48E4E74E210C}"/>
              </a:ext>
            </a:extLst>
          </p:cNvPr>
          <p:cNvSpPr>
            <a:spLocks noGrp="1"/>
          </p:cNvSpPr>
          <p:nvPr>
            <p:ph type="sldNum" sz="quarter" idx="12"/>
          </p:nvPr>
        </p:nvSpPr>
        <p:spPr/>
        <p:txBody>
          <a:bodyPr/>
          <a:lstStyle/>
          <a:p>
            <a:fld id="{B716C8F4-20CD-364A-8A8E-DE130115B178}" type="slidenum">
              <a:rPr lang="sv-SE" smtClean="0"/>
              <a:pPr/>
              <a:t>45</a:t>
            </a:fld>
            <a:endParaRPr lang="sv-SE"/>
          </a:p>
        </p:txBody>
      </p:sp>
      <p:sp>
        <p:nvSpPr>
          <p:cNvPr id="5" name="Title 7">
            <a:extLst>
              <a:ext uri="{FF2B5EF4-FFF2-40B4-BE49-F238E27FC236}">
                <a16:creationId xmlns:a16="http://schemas.microsoft.com/office/drawing/2014/main" id="{86317C7D-6057-39B9-8B89-8E797B3532BF}"/>
              </a:ext>
            </a:extLst>
          </p:cNvPr>
          <p:cNvSpPr txBox="1">
            <a:spLocks/>
          </p:cNvSpPr>
          <p:nvPr/>
        </p:nvSpPr>
        <p:spPr>
          <a:xfrm>
            <a:off x="6275388" y="1082963"/>
            <a:ext cx="4929982" cy="9776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GB" dirty="0">
                <a:solidFill>
                  <a:schemeClr val="accent4"/>
                </a:solidFill>
              </a:rPr>
              <a:t>Future works</a:t>
            </a:r>
            <a:endParaRPr lang="en-IT" dirty="0">
              <a:solidFill>
                <a:schemeClr val="accent4"/>
              </a:solidFill>
            </a:endParaRPr>
          </a:p>
        </p:txBody>
      </p:sp>
      <p:sp>
        <p:nvSpPr>
          <p:cNvPr id="4" name="Rectangle 3">
            <a:extLst>
              <a:ext uri="{FF2B5EF4-FFF2-40B4-BE49-F238E27FC236}">
                <a16:creationId xmlns:a16="http://schemas.microsoft.com/office/drawing/2014/main" id="{F2996E21-0C84-80C9-6B91-908A7D417006}"/>
              </a:ext>
            </a:extLst>
          </p:cNvPr>
          <p:cNvSpPr/>
          <p:nvPr/>
        </p:nvSpPr>
        <p:spPr>
          <a:xfrm>
            <a:off x="5915025" y="1"/>
            <a:ext cx="627697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06723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953D9-7168-0187-6C1B-BA8E0D377D6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A707029-69CF-E993-58B6-61F2059CD480}"/>
              </a:ext>
            </a:extLst>
          </p:cNvPr>
          <p:cNvSpPr>
            <a:spLocks noGrp="1"/>
          </p:cNvSpPr>
          <p:nvPr>
            <p:ph type="title"/>
          </p:nvPr>
        </p:nvSpPr>
        <p:spPr/>
        <p:txBody>
          <a:bodyPr/>
          <a:lstStyle/>
          <a:p>
            <a:r>
              <a:rPr lang="en-GB" dirty="0"/>
              <a:t>Limitations</a:t>
            </a:r>
            <a:endParaRPr lang="en-IT" dirty="0"/>
          </a:p>
        </p:txBody>
      </p:sp>
      <p:sp>
        <p:nvSpPr>
          <p:cNvPr id="2" name="Content Placeholder 1">
            <a:extLst>
              <a:ext uri="{FF2B5EF4-FFF2-40B4-BE49-F238E27FC236}">
                <a16:creationId xmlns:a16="http://schemas.microsoft.com/office/drawing/2014/main" id="{2F9C9780-296E-B316-486A-10F66042B62C}"/>
              </a:ext>
            </a:extLst>
          </p:cNvPr>
          <p:cNvSpPr>
            <a:spLocks noGrp="1"/>
          </p:cNvSpPr>
          <p:nvPr>
            <p:ph sz="half" idx="1"/>
          </p:nvPr>
        </p:nvSpPr>
        <p:spPr>
          <a:xfrm>
            <a:off x="600075" y="1922655"/>
            <a:ext cx="4929982" cy="4046300"/>
          </a:xfrm>
        </p:spPr>
        <p:txBody>
          <a:bodyPr/>
          <a:lstStyle/>
          <a:p>
            <a:r>
              <a:rPr lang="en-GB" sz="2800" dirty="0"/>
              <a:t>Time</a:t>
            </a:r>
          </a:p>
          <a:p>
            <a:r>
              <a:rPr lang="en-GB" sz="2800" dirty="0"/>
              <a:t>Computation</a:t>
            </a:r>
          </a:p>
          <a:p>
            <a:r>
              <a:rPr lang="en-GB" sz="2800" dirty="0"/>
              <a:t>Scope</a:t>
            </a:r>
          </a:p>
          <a:p>
            <a:endParaRPr lang="en-IT" sz="2800" b="1" dirty="0">
              <a:solidFill>
                <a:srgbClr val="78001A"/>
              </a:solidFill>
            </a:endParaRPr>
          </a:p>
        </p:txBody>
      </p:sp>
      <p:sp>
        <p:nvSpPr>
          <p:cNvPr id="3" name="Content Placeholder 2">
            <a:extLst>
              <a:ext uri="{FF2B5EF4-FFF2-40B4-BE49-F238E27FC236}">
                <a16:creationId xmlns:a16="http://schemas.microsoft.com/office/drawing/2014/main" id="{EA2C6131-518C-5615-B84B-D0192E2A87DE}"/>
              </a:ext>
            </a:extLst>
          </p:cNvPr>
          <p:cNvSpPr>
            <a:spLocks noGrp="1"/>
          </p:cNvSpPr>
          <p:nvPr>
            <p:ph sz="half" idx="13"/>
          </p:nvPr>
        </p:nvSpPr>
        <p:spPr>
          <a:xfrm>
            <a:off x="6275388" y="1922655"/>
            <a:ext cx="5449765" cy="4046300"/>
          </a:xfrm>
        </p:spPr>
        <p:txBody>
          <a:bodyPr/>
          <a:lstStyle/>
          <a:p>
            <a:r>
              <a:rPr lang="en-GB" sz="2800" dirty="0"/>
              <a:t>Larger datasets</a:t>
            </a:r>
            <a:endParaRPr lang="en-GB" sz="2400" dirty="0"/>
          </a:p>
          <a:p>
            <a:r>
              <a:rPr lang="en-GB" sz="2800" dirty="0"/>
              <a:t>Different data format/storage</a:t>
            </a:r>
          </a:p>
          <a:p>
            <a:r>
              <a:rPr lang="en-GB" sz="2800" dirty="0"/>
              <a:t>Different feature store</a:t>
            </a:r>
            <a:endParaRPr lang="en-GB" sz="2400" dirty="0"/>
          </a:p>
          <a:p>
            <a:r>
              <a:rPr lang="en-GB" sz="2800" dirty="0"/>
              <a:t>New APIs</a:t>
            </a:r>
            <a:endParaRPr lang="en-GB" sz="2400" dirty="0"/>
          </a:p>
          <a:p>
            <a:r>
              <a:rPr lang="en-GB" sz="2800" dirty="0"/>
              <a:t>New table formats</a:t>
            </a:r>
          </a:p>
          <a:p>
            <a:endParaRPr lang="en-IT" sz="2800" dirty="0"/>
          </a:p>
        </p:txBody>
      </p:sp>
      <p:sp>
        <p:nvSpPr>
          <p:cNvPr id="11" name="Slide Number Placeholder 10">
            <a:extLst>
              <a:ext uri="{FF2B5EF4-FFF2-40B4-BE49-F238E27FC236}">
                <a16:creationId xmlns:a16="http://schemas.microsoft.com/office/drawing/2014/main" id="{BAECC80D-57C8-07F5-A536-B466CCE1D6C3}"/>
              </a:ext>
            </a:extLst>
          </p:cNvPr>
          <p:cNvSpPr>
            <a:spLocks noGrp="1"/>
          </p:cNvSpPr>
          <p:nvPr>
            <p:ph type="sldNum" sz="quarter" idx="12"/>
          </p:nvPr>
        </p:nvSpPr>
        <p:spPr/>
        <p:txBody>
          <a:bodyPr/>
          <a:lstStyle/>
          <a:p>
            <a:fld id="{B716C8F4-20CD-364A-8A8E-DE130115B178}" type="slidenum">
              <a:rPr lang="sv-SE" smtClean="0"/>
              <a:pPr/>
              <a:t>46</a:t>
            </a:fld>
            <a:endParaRPr lang="sv-SE"/>
          </a:p>
        </p:txBody>
      </p:sp>
      <p:sp>
        <p:nvSpPr>
          <p:cNvPr id="5" name="Title 7">
            <a:extLst>
              <a:ext uri="{FF2B5EF4-FFF2-40B4-BE49-F238E27FC236}">
                <a16:creationId xmlns:a16="http://schemas.microsoft.com/office/drawing/2014/main" id="{1CC4A178-DE74-6934-0E79-39422371EBF8}"/>
              </a:ext>
            </a:extLst>
          </p:cNvPr>
          <p:cNvSpPr txBox="1">
            <a:spLocks/>
          </p:cNvSpPr>
          <p:nvPr/>
        </p:nvSpPr>
        <p:spPr>
          <a:xfrm>
            <a:off x="6275388" y="1082963"/>
            <a:ext cx="4929982" cy="9776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GB" dirty="0">
                <a:solidFill>
                  <a:schemeClr val="accent4"/>
                </a:solidFill>
              </a:rPr>
              <a:t>Future works</a:t>
            </a:r>
            <a:endParaRPr lang="en-IT" dirty="0">
              <a:solidFill>
                <a:schemeClr val="accent4"/>
              </a:solidFill>
            </a:endParaRPr>
          </a:p>
        </p:txBody>
      </p:sp>
    </p:spTree>
    <p:extLst>
      <p:ext uri="{BB962C8B-B14F-4D97-AF65-F5344CB8AC3E}">
        <p14:creationId xmlns:p14="http://schemas.microsoft.com/office/powerpoint/2010/main" val="2520197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98D56-EAE3-3BAE-89CD-61153526169C}"/>
            </a:ext>
          </a:extLst>
        </p:cNvPr>
        <p:cNvGrpSpPr/>
        <p:nvPr/>
      </p:nvGrpSpPr>
      <p:grpSpPr>
        <a:xfrm>
          <a:off x="0" y="0"/>
          <a:ext cx="0" cy="0"/>
          <a:chOff x="0" y="0"/>
          <a:chExt cx="0" cy="0"/>
        </a:xfrm>
      </p:grpSpPr>
      <p:sp>
        <p:nvSpPr>
          <p:cNvPr id="21" name="Rubrik 3">
            <a:extLst>
              <a:ext uri="{FF2B5EF4-FFF2-40B4-BE49-F238E27FC236}">
                <a16:creationId xmlns:a16="http://schemas.microsoft.com/office/drawing/2014/main" id="{A6463392-D385-8E81-D50F-1AE978BC5490}"/>
              </a:ext>
            </a:extLst>
          </p:cNvPr>
          <p:cNvSpPr txBox="1">
            <a:spLocks/>
          </p:cNvSpPr>
          <p:nvPr/>
        </p:nvSpPr>
        <p:spPr>
          <a:xfrm>
            <a:off x="1221792" y="3026846"/>
            <a:ext cx="3646118" cy="804307"/>
          </a:xfrm>
          <a:prstGeom prst="rect">
            <a:avLst/>
          </a:prstGeom>
        </p:spPr>
        <p:txBody>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GB" sz="6000" dirty="0"/>
              <a:t>THANKS! </a:t>
            </a:r>
          </a:p>
          <a:p>
            <a:endParaRPr lang="sv-SE" sz="6000" dirty="0"/>
          </a:p>
        </p:txBody>
      </p:sp>
      <p:sp>
        <p:nvSpPr>
          <p:cNvPr id="6" name="Slide Number Placeholder 1">
            <a:extLst>
              <a:ext uri="{FF2B5EF4-FFF2-40B4-BE49-F238E27FC236}">
                <a16:creationId xmlns:a16="http://schemas.microsoft.com/office/drawing/2014/main" id="{3749FB6B-3F94-D51E-7FA2-30F495E63EE0}"/>
              </a:ext>
            </a:extLst>
          </p:cNvPr>
          <p:cNvSpPr>
            <a:spLocks noGrp="1"/>
          </p:cNvSpPr>
          <p:nvPr>
            <p:ph type="sldNum" sz="quarter" idx="12"/>
          </p:nvPr>
        </p:nvSpPr>
        <p:spPr>
          <a:xfrm>
            <a:off x="8848725" y="7524888"/>
            <a:ext cx="2743200" cy="94775"/>
          </a:xfrm>
        </p:spPr>
        <p:txBody>
          <a:bodyPr/>
          <a:lstStyle/>
          <a:p>
            <a:fld id="{B716C8F4-20CD-364A-8A8E-DE130115B178}" type="slidenum">
              <a:rPr lang="sv-SE" smtClean="0"/>
              <a:pPr/>
              <a:t>47</a:t>
            </a:fld>
            <a:endParaRPr lang="sv-SE"/>
          </a:p>
        </p:txBody>
      </p:sp>
      <p:sp>
        <p:nvSpPr>
          <p:cNvPr id="23" name="Slide Number Placeholder 10">
            <a:extLst>
              <a:ext uri="{FF2B5EF4-FFF2-40B4-BE49-F238E27FC236}">
                <a16:creationId xmlns:a16="http://schemas.microsoft.com/office/drawing/2014/main" id="{60340844-9EF9-D75A-8368-3C2E6FFA81B8}"/>
              </a:ext>
            </a:extLst>
          </p:cNvPr>
          <p:cNvSpPr txBox="1">
            <a:spLocks/>
          </p:cNvSpPr>
          <p:nvPr/>
        </p:nvSpPr>
        <p:spPr>
          <a:xfrm>
            <a:off x="8848725" y="6473328"/>
            <a:ext cx="2743200" cy="94775"/>
          </a:xfrm>
          <a:prstGeom prst="rect">
            <a:avLst/>
          </a:prstGeom>
        </p:spPr>
        <p:txBody>
          <a:bodyPr vert="horz" lIns="91440" tIns="45720" rIns="91440" bIns="45720" rtlCol="0" anchor="ctr"/>
          <a:lstStyle>
            <a:defPPr>
              <a:defRPr lang="sv-SE"/>
            </a:defPPr>
            <a:lvl1pPr marL="0" algn="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pPr/>
              <a:t>47</a:t>
            </a:fld>
            <a:endParaRPr lang="sv-SE"/>
          </a:p>
        </p:txBody>
      </p:sp>
    </p:spTree>
    <p:extLst>
      <p:ext uri="{BB962C8B-B14F-4D97-AF65-F5344CB8AC3E}">
        <p14:creationId xmlns:p14="http://schemas.microsoft.com/office/powerpoint/2010/main" val="6994840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15602-BE12-C138-A0D1-E1B6922403C4}"/>
            </a:ext>
          </a:extLst>
        </p:cNvPr>
        <p:cNvGrpSpPr/>
        <p:nvPr/>
      </p:nvGrpSpPr>
      <p:grpSpPr>
        <a:xfrm>
          <a:off x="0" y="0"/>
          <a:ext cx="0" cy="0"/>
          <a:chOff x="0" y="0"/>
          <a:chExt cx="0" cy="0"/>
        </a:xfrm>
      </p:grpSpPr>
      <p:sp>
        <p:nvSpPr>
          <p:cNvPr id="21" name="Rubrik 3">
            <a:extLst>
              <a:ext uri="{FF2B5EF4-FFF2-40B4-BE49-F238E27FC236}">
                <a16:creationId xmlns:a16="http://schemas.microsoft.com/office/drawing/2014/main" id="{23CC9D46-CA24-AC6F-2B89-15E8204469D1}"/>
              </a:ext>
            </a:extLst>
          </p:cNvPr>
          <p:cNvSpPr txBox="1">
            <a:spLocks/>
          </p:cNvSpPr>
          <p:nvPr/>
        </p:nvSpPr>
        <p:spPr>
          <a:xfrm>
            <a:off x="1221792" y="3026846"/>
            <a:ext cx="3646118" cy="804307"/>
          </a:xfrm>
          <a:prstGeom prst="rect">
            <a:avLst/>
          </a:prstGeom>
        </p:spPr>
        <p:txBody>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GB" sz="6000" dirty="0"/>
              <a:t>THANKS! </a:t>
            </a:r>
          </a:p>
          <a:p>
            <a:endParaRPr lang="sv-SE" sz="6000" dirty="0"/>
          </a:p>
        </p:txBody>
      </p:sp>
      <p:sp>
        <p:nvSpPr>
          <p:cNvPr id="6" name="Slide Number Placeholder 1">
            <a:extLst>
              <a:ext uri="{FF2B5EF4-FFF2-40B4-BE49-F238E27FC236}">
                <a16:creationId xmlns:a16="http://schemas.microsoft.com/office/drawing/2014/main" id="{27ACC8DE-FAE8-7234-1C21-7F11E890702E}"/>
              </a:ext>
            </a:extLst>
          </p:cNvPr>
          <p:cNvSpPr>
            <a:spLocks noGrp="1"/>
          </p:cNvSpPr>
          <p:nvPr>
            <p:ph type="sldNum" sz="quarter" idx="12"/>
          </p:nvPr>
        </p:nvSpPr>
        <p:spPr>
          <a:xfrm>
            <a:off x="8848725" y="7524888"/>
            <a:ext cx="2743200" cy="94775"/>
          </a:xfrm>
        </p:spPr>
        <p:txBody>
          <a:bodyPr/>
          <a:lstStyle/>
          <a:p>
            <a:fld id="{B716C8F4-20CD-364A-8A8E-DE130115B178}" type="slidenum">
              <a:rPr lang="sv-SE" smtClean="0"/>
              <a:pPr/>
              <a:t>48</a:t>
            </a:fld>
            <a:endParaRPr lang="sv-SE"/>
          </a:p>
        </p:txBody>
      </p:sp>
      <p:sp>
        <p:nvSpPr>
          <p:cNvPr id="7" name="Text Placeholder 15">
            <a:extLst>
              <a:ext uri="{FF2B5EF4-FFF2-40B4-BE49-F238E27FC236}">
                <a16:creationId xmlns:a16="http://schemas.microsoft.com/office/drawing/2014/main" id="{AB09F472-6910-789C-BFCA-5AA5DE15CD07}"/>
              </a:ext>
            </a:extLst>
          </p:cNvPr>
          <p:cNvSpPr txBox="1">
            <a:spLocks/>
          </p:cNvSpPr>
          <p:nvPr/>
        </p:nvSpPr>
        <p:spPr>
          <a:xfrm>
            <a:off x="6301506" y="678547"/>
            <a:ext cx="7196835"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err="1">
                <a:solidFill>
                  <a:srgbClr val="6298D2"/>
                </a:solidFill>
              </a:rPr>
              <a:t>PoliMi</a:t>
            </a:r>
            <a:r>
              <a:rPr lang="en-GB" sz="2800" dirty="0">
                <a:solidFill>
                  <a:srgbClr val="6298D2"/>
                </a:solidFill>
              </a:rPr>
              <a:t> Supervisor: </a:t>
            </a:r>
          </a:p>
          <a:p>
            <a:r>
              <a:rPr lang="en-GB" dirty="0">
                <a:solidFill>
                  <a:schemeClr val="bg1"/>
                </a:solidFill>
              </a:rPr>
              <a:t>Davide </a:t>
            </a:r>
            <a:r>
              <a:rPr lang="en-GB" dirty="0" err="1">
                <a:solidFill>
                  <a:schemeClr val="bg1"/>
                </a:solidFill>
              </a:rPr>
              <a:t>Martinenghi</a:t>
            </a:r>
            <a:r>
              <a:rPr lang="en-GB" dirty="0">
                <a:solidFill>
                  <a:schemeClr val="bg1"/>
                </a:solidFill>
              </a:rPr>
              <a:t> </a:t>
            </a:r>
            <a:endParaRPr lang="en-IT" dirty="0">
              <a:solidFill>
                <a:schemeClr val="bg1"/>
              </a:solidFill>
            </a:endParaRPr>
          </a:p>
        </p:txBody>
      </p:sp>
      <p:pic>
        <p:nvPicPr>
          <p:cNvPr id="2054" name="Picture 6" descr="🇮🇹 Flag: Italy Emoji">
            <a:extLst>
              <a:ext uri="{FF2B5EF4-FFF2-40B4-BE49-F238E27FC236}">
                <a16:creationId xmlns:a16="http://schemas.microsoft.com/office/drawing/2014/main" id="{B9A21885-83E5-0C14-FC55-53C514D0B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929618" y="1199377"/>
            <a:ext cx="287148" cy="287148"/>
          </a:xfrm>
          <a:prstGeom prst="rect">
            <a:avLst/>
          </a:prstGeom>
          <a:noFill/>
          <a:extLst>
            <a:ext uri="{909E8E84-426E-40DD-AFC4-6F175D3DCCD1}">
              <a14:hiddenFill xmlns:a14="http://schemas.microsoft.com/office/drawing/2010/main">
                <a:solidFill>
                  <a:srgbClr val="FFFFFF"/>
                </a:solidFill>
              </a14:hiddenFill>
            </a:ext>
          </a:extLst>
        </p:spPr>
      </p:pic>
      <p:sp>
        <p:nvSpPr>
          <p:cNvPr id="23" name="Slide Number Placeholder 10">
            <a:extLst>
              <a:ext uri="{FF2B5EF4-FFF2-40B4-BE49-F238E27FC236}">
                <a16:creationId xmlns:a16="http://schemas.microsoft.com/office/drawing/2014/main" id="{8F5F0867-FD13-3322-E32A-A354A13FFDAD}"/>
              </a:ext>
            </a:extLst>
          </p:cNvPr>
          <p:cNvSpPr txBox="1">
            <a:spLocks/>
          </p:cNvSpPr>
          <p:nvPr/>
        </p:nvSpPr>
        <p:spPr>
          <a:xfrm>
            <a:off x="8848725" y="6473328"/>
            <a:ext cx="2743200" cy="94775"/>
          </a:xfrm>
          <a:prstGeom prst="rect">
            <a:avLst/>
          </a:prstGeom>
        </p:spPr>
        <p:txBody>
          <a:bodyPr vert="horz" lIns="91440" tIns="45720" rIns="91440" bIns="45720" rtlCol="0" anchor="ctr"/>
          <a:lstStyle>
            <a:defPPr>
              <a:defRPr lang="sv-SE"/>
            </a:defPPr>
            <a:lvl1pPr marL="0" algn="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pPr/>
              <a:t>48</a:t>
            </a:fld>
            <a:endParaRPr lang="sv-SE"/>
          </a:p>
        </p:txBody>
      </p:sp>
    </p:spTree>
    <p:extLst>
      <p:ext uri="{BB962C8B-B14F-4D97-AF65-F5344CB8AC3E}">
        <p14:creationId xmlns:p14="http://schemas.microsoft.com/office/powerpoint/2010/main" val="1105466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2F62C-CB3E-C469-800B-487AA8145B45}"/>
            </a:ext>
          </a:extLst>
        </p:cNvPr>
        <p:cNvGrpSpPr/>
        <p:nvPr/>
      </p:nvGrpSpPr>
      <p:grpSpPr>
        <a:xfrm>
          <a:off x="0" y="0"/>
          <a:ext cx="0" cy="0"/>
          <a:chOff x="0" y="0"/>
          <a:chExt cx="0" cy="0"/>
        </a:xfrm>
      </p:grpSpPr>
      <p:sp>
        <p:nvSpPr>
          <p:cNvPr id="21" name="Rubrik 3">
            <a:extLst>
              <a:ext uri="{FF2B5EF4-FFF2-40B4-BE49-F238E27FC236}">
                <a16:creationId xmlns:a16="http://schemas.microsoft.com/office/drawing/2014/main" id="{DB853C62-C139-29B8-F4FC-05AD037F6A58}"/>
              </a:ext>
            </a:extLst>
          </p:cNvPr>
          <p:cNvSpPr txBox="1">
            <a:spLocks/>
          </p:cNvSpPr>
          <p:nvPr/>
        </p:nvSpPr>
        <p:spPr>
          <a:xfrm>
            <a:off x="1221792" y="3026846"/>
            <a:ext cx="3646118" cy="804307"/>
          </a:xfrm>
          <a:prstGeom prst="rect">
            <a:avLst/>
          </a:prstGeom>
        </p:spPr>
        <p:txBody>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GB" sz="6000" dirty="0"/>
              <a:t>THANKS! </a:t>
            </a:r>
          </a:p>
          <a:p>
            <a:endParaRPr lang="sv-SE" sz="6000" dirty="0"/>
          </a:p>
        </p:txBody>
      </p:sp>
      <p:sp>
        <p:nvSpPr>
          <p:cNvPr id="6" name="Slide Number Placeholder 1">
            <a:extLst>
              <a:ext uri="{FF2B5EF4-FFF2-40B4-BE49-F238E27FC236}">
                <a16:creationId xmlns:a16="http://schemas.microsoft.com/office/drawing/2014/main" id="{5D1359F5-C240-E29B-C900-48B5FFBE16B7}"/>
              </a:ext>
            </a:extLst>
          </p:cNvPr>
          <p:cNvSpPr>
            <a:spLocks noGrp="1"/>
          </p:cNvSpPr>
          <p:nvPr>
            <p:ph type="sldNum" sz="quarter" idx="12"/>
          </p:nvPr>
        </p:nvSpPr>
        <p:spPr>
          <a:xfrm>
            <a:off x="8848725" y="7524888"/>
            <a:ext cx="2743200" cy="94775"/>
          </a:xfrm>
        </p:spPr>
        <p:txBody>
          <a:bodyPr/>
          <a:lstStyle/>
          <a:p>
            <a:fld id="{B716C8F4-20CD-364A-8A8E-DE130115B178}" type="slidenum">
              <a:rPr lang="sv-SE" smtClean="0"/>
              <a:pPr/>
              <a:t>49</a:t>
            </a:fld>
            <a:endParaRPr lang="sv-SE"/>
          </a:p>
        </p:txBody>
      </p:sp>
      <p:sp>
        <p:nvSpPr>
          <p:cNvPr id="7" name="Text Placeholder 15">
            <a:extLst>
              <a:ext uri="{FF2B5EF4-FFF2-40B4-BE49-F238E27FC236}">
                <a16:creationId xmlns:a16="http://schemas.microsoft.com/office/drawing/2014/main" id="{AEA0C42F-1E02-4339-0571-90A847783458}"/>
              </a:ext>
            </a:extLst>
          </p:cNvPr>
          <p:cNvSpPr txBox="1">
            <a:spLocks/>
          </p:cNvSpPr>
          <p:nvPr/>
        </p:nvSpPr>
        <p:spPr>
          <a:xfrm>
            <a:off x="6301506" y="678547"/>
            <a:ext cx="7196835"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err="1">
                <a:solidFill>
                  <a:srgbClr val="6298D2"/>
                </a:solidFill>
              </a:rPr>
              <a:t>PoliMi</a:t>
            </a:r>
            <a:r>
              <a:rPr lang="en-GB" sz="2800" dirty="0">
                <a:solidFill>
                  <a:srgbClr val="6298D2"/>
                </a:solidFill>
              </a:rPr>
              <a:t> Supervisor: </a:t>
            </a:r>
          </a:p>
          <a:p>
            <a:r>
              <a:rPr lang="en-GB" dirty="0">
                <a:solidFill>
                  <a:schemeClr val="bg1"/>
                </a:solidFill>
              </a:rPr>
              <a:t>Davide </a:t>
            </a:r>
            <a:r>
              <a:rPr lang="en-GB" dirty="0" err="1">
                <a:solidFill>
                  <a:schemeClr val="bg1"/>
                </a:solidFill>
              </a:rPr>
              <a:t>Martinenghi</a:t>
            </a:r>
            <a:r>
              <a:rPr lang="en-GB" dirty="0">
                <a:solidFill>
                  <a:schemeClr val="bg1"/>
                </a:solidFill>
              </a:rPr>
              <a:t> </a:t>
            </a:r>
            <a:endParaRPr lang="en-IT" dirty="0">
              <a:solidFill>
                <a:schemeClr val="bg1"/>
              </a:solidFill>
            </a:endParaRPr>
          </a:p>
        </p:txBody>
      </p:sp>
      <p:pic>
        <p:nvPicPr>
          <p:cNvPr id="2054" name="Picture 6" descr="🇮🇹 Flag: Italy Emoji">
            <a:extLst>
              <a:ext uri="{FF2B5EF4-FFF2-40B4-BE49-F238E27FC236}">
                <a16:creationId xmlns:a16="http://schemas.microsoft.com/office/drawing/2014/main" id="{601D680D-1034-59D5-8453-783872680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929618" y="1199377"/>
            <a:ext cx="287148" cy="287148"/>
          </a:xfrm>
          <a:prstGeom prst="rect">
            <a:avLst/>
          </a:prstGeom>
          <a:noFill/>
          <a:extLst>
            <a:ext uri="{909E8E84-426E-40DD-AFC4-6F175D3DCCD1}">
              <a14:hiddenFill xmlns:a14="http://schemas.microsoft.com/office/drawing/2010/main">
                <a:solidFill>
                  <a:srgbClr val="FFFFFF"/>
                </a:solidFill>
              </a14:hiddenFill>
            </a:ext>
          </a:extLst>
        </p:spPr>
      </p:pic>
      <p:sp>
        <p:nvSpPr>
          <p:cNvPr id="23" name="Slide Number Placeholder 10">
            <a:extLst>
              <a:ext uri="{FF2B5EF4-FFF2-40B4-BE49-F238E27FC236}">
                <a16:creationId xmlns:a16="http://schemas.microsoft.com/office/drawing/2014/main" id="{9EEBC684-7092-B9EC-32BE-577E9BE8580E}"/>
              </a:ext>
            </a:extLst>
          </p:cNvPr>
          <p:cNvSpPr txBox="1">
            <a:spLocks/>
          </p:cNvSpPr>
          <p:nvPr/>
        </p:nvSpPr>
        <p:spPr>
          <a:xfrm>
            <a:off x="8848725" y="6473328"/>
            <a:ext cx="2743200" cy="94775"/>
          </a:xfrm>
          <a:prstGeom prst="rect">
            <a:avLst/>
          </a:prstGeom>
        </p:spPr>
        <p:txBody>
          <a:bodyPr vert="horz" lIns="91440" tIns="45720" rIns="91440" bIns="45720" rtlCol="0" anchor="ctr"/>
          <a:lstStyle>
            <a:defPPr>
              <a:defRPr lang="sv-SE"/>
            </a:defPPr>
            <a:lvl1pPr marL="0" algn="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pPr/>
              <a:t>49</a:t>
            </a:fld>
            <a:endParaRPr lang="sv-SE"/>
          </a:p>
        </p:txBody>
      </p:sp>
      <p:sp>
        <p:nvSpPr>
          <p:cNvPr id="24" name="Text Placeholder 15">
            <a:extLst>
              <a:ext uri="{FF2B5EF4-FFF2-40B4-BE49-F238E27FC236}">
                <a16:creationId xmlns:a16="http://schemas.microsoft.com/office/drawing/2014/main" id="{55E47DBB-6DFD-9DC7-3522-ED2C779F9096}"/>
              </a:ext>
            </a:extLst>
          </p:cNvPr>
          <p:cNvSpPr txBox="1">
            <a:spLocks/>
          </p:cNvSpPr>
          <p:nvPr/>
        </p:nvSpPr>
        <p:spPr>
          <a:xfrm>
            <a:off x="6326581" y="1699049"/>
            <a:ext cx="7196835"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solidFill>
                  <a:srgbClr val="6298D2"/>
                </a:solidFill>
              </a:rPr>
              <a:t>EIT Digital Coordinator: </a:t>
            </a:r>
          </a:p>
          <a:p>
            <a:r>
              <a:rPr lang="en-GB" dirty="0">
                <a:solidFill>
                  <a:schemeClr val="bg1"/>
                </a:solidFill>
              </a:rPr>
              <a:t>Federico </a:t>
            </a:r>
            <a:r>
              <a:rPr lang="en-GB" dirty="0" err="1">
                <a:solidFill>
                  <a:schemeClr val="bg1"/>
                </a:solidFill>
              </a:rPr>
              <a:t>Schiepatti</a:t>
            </a:r>
            <a:endParaRPr lang="en-IT" dirty="0">
              <a:solidFill>
                <a:schemeClr val="bg1"/>
              </a:solidFill>
            </a:endParaRPr>
          </a:p>
        </p:txBody>
      </p:sp>
      <p:pic>
        <p:nvPicPr>
          <p:cNvPr id="25" name="Picture 6" descr="🇮🇹 Flag: Italy Emoji">
            <a:extLst>
              <a:ext uri="{FF2B5EF4-FFF2-40B4-BE49-F238E27FC236}">
                <a16:creationId xmlns:a16="http://schemas.microsoft.com/office/drawing/2014/main" id="{A1D8A3CB-5C2B-5E26-8134-406DA1883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954693" y="2219879"/>
            <a:ext cx="287148" cy="28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243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9641A-68A7-FDBD-64FD-053F697C84A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C930577-7880-328D-83B6-A14D557FB772}"/>
              </a:ext>
            </a:extLst>
          </p:cNvPr>
          <p:cNvSpPr>
            <a:spLocks noGrp="1"/>
          </p:cNvSpPr>
          <p:nvPr>
            <p:ph type="title"/>
          </p:nvPr>
        </p:nvSpPr>
        <p:spPr/>
        <p:txBody>
          <a:bodyPr/>
          <a:lstStyle/>
          <a:p>
            <a:pPr>
              <a:tabLst>
                <a:tab pos="2606675" algn="l"/>
              </a:tabLst>
            </a:pPr>
            <a:r>
              <a:rPr lang="en-GB" dirty="0" err="1">
                <a:solidFill>
                  <a:srgbClr val="FFC000"/>
                </a:solidFill>
              </a:rPr>
              <a:t>Hopsworks</a:t>
            </a:r>
            <a:r>
              <a:rPr lang="en-GB" dirty="0">
                <a:solidFill>
                  <a:srgbClr val="FFC000"/>
                </a:solidFill>
              </a:rPr>
              <a:t> offline feature store</a:t>
            </a:r>
            <a:r>
              <a:rPr lang="en-GB" sz="1200" dirty="0">
                <a:solidFill>
                  <a:srgbClr val="FFC000"/>
                </a:solidFill>
              </a:rPr>
              <a:t>   </a:t>
            </a:r>
            <a:r>
              <a:rPr lang="en-GB" dirty="0"/>
              <a:t>- Writing</a:t>
            </a:r>
            <a:r>
              <a:rPr lang="en-IT" dirty="0"/>
              <a:t> </a:t>
            </a:r>
          </a:p>
        </p:txBody>
      </p:sp>
      <p:sp>
        <p:nvSpPr>
          <p:cNvPr id="6" name="Slide Number Placeholder 5">
            <a:extLst>
              <a:ext uri="{FF2B5EF4-FFF2-40B4-BE49-F238E27FC236}">
                <a16:creationId xmlns:a16="http://schemas.microsoft.com/office/drawing/2014/main" id="{2514DCFF-3CF3-41D6-25A1-7A00833850BD}"/>
              </a:ext>
            </a:extLst>
          </p:cNvPr>
          <p:cNvSpPr>
            <a:spLocks noGrp="1"/>
          </p:cNvSpPr>
          <p:nvPr>
            <p:ph type="sldNum" sz="quarter" idx="12"/>
          </p:nvPr>
        </p:nvSpPr>
        <p:spPr/>
        <p:txBody>
          <a:bodyPr/>
          <a:lstStyle/>
          <a:p>
            <a:fld id="{B716C8F4-20CD-364A-8A8E-DE130115B178}" type="slidenum">
              <a:rPr lang="sv-SE" smtClean="0"/>
              <a:t>5</a:t>
            </a:fld>
            <a:endParaRPr lang="sv-SE" dirty="0"/>
          </a:p>
        </p:txBody>
      </p:sp>
      <p:pic>
        <p:nvPicPr>
          <p:cNvPr id="9" name="Picture 8" descr="A diagram of a cluster&#10;&#10;Description automatically generated">
            <a:extLst>
              <a:ext uri="{FF2B5EF4-FFF2-40B4-BE49-F238E27FC236}">
                <a16:creationId xmlns:a16="http://schemas.microsoft.com/office/drawing/2014/main" id="{DBB57E73-1B7B-56F1-08DF-D3788ED4001F}"/>
              </a:ext>
            </a:extLst>
          </p:cNvPr>
          <p:cNvPicPr>
            <a:picLocks noChangeAspect="1"/>
          </p:cNvPicPr>
          <p:nvPr/>
        </p:nvPicPr>
        <p:blipFill>
          <a:blip r:embed="rId3"/>
          <a:stretch>
            <a:fillRect/>
          </a:stretch>
        </p:blipFill>
        <p:spPr>
          <a:xfrm>
            <a:off x="600869" y="3129062"/>
            <a:ext cx="10990263" cy="2180607"/>
          </a:xfrm>
          <a:prstGeom prst="rect">
            <a:avLst/>
          </a:prstGeom>
        </p:spPr>
      </p:pic>
      <p:sp>
        <p:nvSpPr>
          <p:cNvPr id="10" name="Footer Placeholder 72">
            <a:extLst>
              <a:ext uri="{FF2B5EF4-FFF2-40B4-BE49-F238E27FC236}">
                <a16:creationId xmlns:a16="http://schemas.microsoft.com/office/drawing/2014/main" id="{E055AE7C-8620-A31A-2DF4-E653FD730A00}"/>
              </a:ext>
            </a:extLst>
          </p:cNvPr>
          <p:cNvSpPr txBox="1">
            <a:spLocks/>
          </p:cNvSpPr>
          <p:nvPr/>
        </p:nvSpPr>
        <p:spPr>
          <a:xfrm>
            <a:off x="600074" y="6461626"/>
            <a:ext cx="7207251" cy="246206"/>
          </a:xfrm>
          <a:prstGeom prst="rect">
            <a:avLst/>
          </a:prstGeom>
        </p:spPr>
        <p:txBody>
          <a:bodyPr vert="horz" lIns="91440" tIns="45720" rIns="91440" bIns="45720" rtlCol="0" anchor="ctr"/>
          <a:lstStyle>
            <a:defPPr>
              <a:defRPr lang="sv-SE"/>
            </a:defPPr>
            <a:lvl1pPr marL="0" algn="ct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sv-SE" dirty="0"/>
              <a:t>[1] De La Rúa Martínez, Javier, Fabio Buso, Antonios Kouzoupis, Alexandru A. </a:t>
            </a:r>
            <a:r>
              <a:rPr lang="sv-SE" dirty="0" err="1"/>
              <a:t>Ormenisan</a:t>
            </a:r>
            <a:r>
              <a:rPr lang="sv-SE" dirty="0"/>
              <a:t>, Salman </a:t>
            </a:r>
            <a:r>
              <a:rPr lang="sv-SE" dirty="0" err="1"/>
              <a:t>Niazi</a:t>
            </a:r>
            <a:r>
              <a:rPr lang="sv-SE" dirty="0"/>
              <a:t>, </a:t>
            </a:r>
            <a:r>
              <a:rPr lang="sv-SE" dirty="0" err="1"/>
              <a:t>Davit</a:t>
            </a:r>
            <a:r>
              <a:rPr lang="sv-SE" dirty="0"/>
              <a:t> </a:t>
            </a:r>
            <a:r>
              <a:rPr lang="sv-SE" dirty="0" err="1"/>
              <a:t>Bzhalava</a:t>
            </a:r>
            <a:r>
              <a:rPr lang="sv-SE" dirty="0"/>
              <a:t>, Kenneth Mak, et al. 2024. “The </a:t>
            </a:r>
            <a:r>
              <a:rPr lang="sv-SE" dirty="0" err="1"/>
              <a:t>Hopsworks</a:t>
            </a:r>
            <a:r>
              <a:rPr lang="sv-SE" dirty="0"/>
              <a:t> Feature Store for </a:t>
            </a:r>
            <a:r>
              <a:rPr lang="sv-SE" dirty="0" err="1"/>
              <a:t>Machine</a:t>
            </a:r>
            <a:r>
              <a:rPr lang="sv-SE" dirty="0"/>
              <a:t> Learning.” SIGMOD/PODS ’24: </a:t>
            </a:r>
            <a:r>
              <a:rPr lang="sv-SE" dirty="0" err="1"/>
              <a:t>Companion</a:t>
            </a:r>
            <a:r>
              <a:rPr lang="sv-SE" dirty="0"/>
              <a:t> </a:t>
            </a:r>
            <a:r>
              <a:rPr lang="sv-SE" dirty="0" err="1"/>
              <a:t>of</a:t>
            </a:r>
            <a:r>
              <a:rPr lang="sv-SE" dirty="0"/>
              <a:t> the 2024 International Conference on Management </a:t>
            </a:r>
            <a:r>
              <a:rPr lang="sv-SE" dirty="0" err="1"/>
              <a:t>of</a:t>
            </a:r>
            <a:r>
              <a:rPr lang="sv-SE" dirty="0"/>
              <a:t> Data, May. https://doi.org/10.1145/3626246.3653389.</a:t>
            </a:r>
          </a:p>
          <a:p>
            <a:pPr algn="l"/>
            <a:r>
              <a:rPr lang="sv-SE" dirty="0"/>
              <a:t>[2] </a:t>
            </a:r>
            <a:r>
              <a:rPr lang="en-GB" dirty="0">
                <a:solidFill>
                  <a:schemeClr val="tx1"/>
                </a:solidFill>
                <a:hlinkClick r:id="rId4"/>
              </a:rPr>
              <a:t>https://docs.hopsworks.ai/latest/</a:t>
            </a:r>
            <a:r>
              <a:rPr lang="sv-SE" dirty="0">
                <a:solidFill>
                  <a:schemeClr val="tx1"/>
                </a:solidFill>
              </a:rPr>
              <a:t> </a:t>
            </a:r>
          </a:p>
        </p:txBody>
      </p:sp>
      <p:sp>
        <p:nvSpPr>
          <p:cNvPr id="2" name="Rectangle 1">
            <a:extLst>
              <a:ext uri="{FF2B5EF4-FFF2-40B4-BE49-F238E27FC236}">
                <a16:creationId xmlns:a16="http://schemas.microsoft.com/office/drawing/2014/main" id="{675B8F90-DBCB-8C0B-5489-5141C3D8F312}"/>
              </a:ext>
            </a:extLst>
          </p:cNvPr>
          <p:cNvSpPr/>
          <p:nvPr/>
        </p:nvSpPr>
        <p:spPr>
          <a:xfrm>
            <a:off x="600074" y="2492375"/>
            <a:ext cx="4718685" cy="3481705"/>
          </a:xfrm>
          <a:prstGeom prst="rect">
            <a:avLst/>
          </a:prstGeom>
          <a:solidFill>
            <a:schemeClr val="bg1">
              <a:lumMod val="5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D2F3D81F-AC35-C1D3-F6CE-E6B94F197E21}"/>
              </a:ext>
            </a:extLst>
          </p:cNvPr>
          <p:cNvSpPr/>
          <p:nvPr/>
        </p:nvSpPr>
        <p:spPr>
          <a:xfrm>
            <a:off x="7213600" y="2492375"/>
            <a:ext cx="4376738" cy="3481704"/>
          </a:xfrm>
          <a:prstGeom prst="rect">
            <a:avLst/>
          </a:prstGeom>
          <a:solidFill>
            <a:schemeClr val="bg1">
              <a:lumMod val="5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8C5A91C4-AD5C-901D-4F38-7019CEC39DE6}"/>
              </a:ext>
            </a:extLst>
          </p:cNvPr>
          <p:cNvSpPr/>
          <p:nvPr/>
        </p:nvSpPr>
        <p:spPr>
          <a:xfrm>
            <a:off x="5318758" y="2492375"/>
            <a:ext cx="1894047" cy="1146937"/>
          </a:xfrm>
          <a:prstGeom prst="rect">
            <a:avLst/>
          </a:prstGeom>
          <a:solidFill>
            <a:schemeClr val="bg1">
              <a:lumMod val="5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2C549686-3F55-6281-BFA5-7F4604F9D68D}"/>
              </a:ext>
            </a:extLst>
          </p:cNvPr>
          <p:cNvSpPr/>
          <p:nvPr/>
        </p:nvSpPr>
        <p:spPr>
          <a:xfrm>
            <a:off x="5318758" y="4993407"/>
            <a:ext cx="1894047" cy="980674"/>
          </a:xfrm>
          <a:prstGeom prst="rect">
            <a:avLst/>
          </a:prstGeom>
          <a:solidFill>
            <a:schemeClr val="bg1">
              <a:lumMod val="5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a:extLst>
              <a:ext uri="{FF2B5EF4-FFF2-40B4-BE49-F238E27FC236}">
                <a16:creationId xmlns:a16="http://schemas.microsoft.com/office/drawing/2014/main" id="{780C3A5E-2348-BEF2-D44D-67533DF6D603}"/>
              </a:ext>
            </a:extLst>
          </p:cNvPr>
          <p:cNvPicPr>
            <a:picLocks noChangeAspect="1"/>
          </p:cNvPicPr>
          <p:nvPr/>
        </p:nvPicPr>
        <p:blipFill>
          <a:blip r:embed="rId5"/>
          <a:stretch>
            <a:fillRect/>
          </a:stretch>
        </p:blipFill>
        <p:spPr>
          <a:xfrm>
            <a:off x="179587" y="160435"/>
            <a:ext cx="771525" cy="819150"/>
          </a:xfrm>
          <a:prstGeom prst="rect">
            <a:avLst/>
          </a:prstGeom>
        </p:spPr>
      </p:pic>
    </p:spTree>
    <p:extLst>
      <p:ext uri="{BB962C8B-B14F-4D97-AF65-F5344CB8AC3E}">
        <p14:creationId xmlns:p14="http://schemas.microsoft.com/office/powerpoint/2010/main" val="2624715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649A7-C7DE-02EE-FD97-F941237B4710}"/>
            </a:ext>
          </a:extLst>
        </p:cNvPr>
        <p:cNvGrpSpPr/>
        <p:nvPr/>
      </p:nvGrpSpPr>
      <p:grpSpPr>
        <a:xfrm>
          <a:off x="0" y="0"/>
          <a:ext cx="0" cy="0"/>
          <a:chOff x="0" y="0"/>
          <a:chExt cx="0" cy="0"/>
        </a:xfrm>
      </p:grpSpPr>
      <p:sp>
        <p:nvSpPr>
          <p:cNvPr id="21" name="Rubrik 3">
            <a:extLst>
              <a:ext uri="{FF2B5EF4-FFF2-40B4-BE49-F238E27FC236}">
                <a16:creationId xmlns:a16="http://schemas.microsoft.com/office/drawing/2014/main" id="{A4FD3AC7-41C9-4BEA-8A6A-36DD5E0695E6}"/>
              </a:ext>
            </a:extLst>
          </p:cNvPr>
          <p:cNvSpPr txBox="1">
            <a:spLocks/>
          </p:cNvSpPr>
          <p:nvPr/>
        </p:nvSpPr>
        <p:spPr>
          <a:xfrm>
            <a:off x="1221792" y="3026846"/>
            <a:ext cx="3646118" cy="804307"/>
          </a:xfrm>
          <a:prstGeom prst="rect">
            <a:avLst/>
          </a:prstGeom>
        </p:spPr>
        <p:txBody>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GB" sz="6000" dirty="0"/>
              <a:t>THANKS! </a:t>
            </a:r>
          </a:p>
          <a:p>
            <a:endParaRPr lang="sv-SE" sz="6000" dirty="0"/>
          </a:p>
        </p:txBody>
      </p:sp>
      <p:sp>
        <p:nvSpPr>
          <p:cNvPr id="4" name="Text Placeholder 15">
            <a:extLst>
              <a:ext uri="{FF2B5EF4-FFF2-40B4-BE49-F238E27FC236}">
                <a16:creationId xmlns:a16="http://schemas.microsoft.com/office/drawing/2014/main" id="{1CD2F226-9B1D-4E2E-00B1-A6E8083B00F1}"/>
              </a:ext>
            </a:extLst>
          </p:cNvPr>
          <p:cNvSpPr txBox="1">
            <a:spLocks/>
          </p:cNvSpPr>
          <p:nvPr/>
        </p:nvSpPr>
        <p:spPr>
          <a:xfrm>
            <a:off x="6301506" y="2797241"/>
            <a:ext cx="7196835"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solidFill>
                  <a:srgbClr val="6298D2"/>
                </a:solidFill>
              </a:rPr>
              <a:t>KTH Examiner &amp; Supervisors : </a:t>
            </a:r>
          </a:p>
          <a:p>
            <a:r>
              <a:rPr lang="en-GB" dirty="0">
                <a:solidFill>
                  <a:schemeClr val="bg1"/>
                </a:solidFill>
              </a:rPr>
              <a:t>Vladimir </a:t>
            </a:r>
            <a:r>
              <a:rPr lang="en-GB" dirty="0" err="1">
                <a:solidFill>
                  <a:schemeClr val="bg1"/>
                </a:solidFill>
              </a:rPr>
              <a:t>Vlassov</a:t>
            </a:r>
            <a:endParaRPr lang="en-GB" dirty="0">
              <a:solidFill>
                <a:schemeClr val="bg1"/>
              </a:solidFill>
            </a:endParaRPr>
          </a:p>
          <a:p>
            <a:r>
              <a:rPr lang="en-GB" dirty="0">
                <a:solidFill>
                  <a:schemeClr val="bg1"/>
                </a:solidFill>
              </a:rPr>
              <a:t>Fabian Schmidt </a:t>
            </a:r>
          </a:p>
          <a:p>
            <a:r>
              <a:rPr lang="en-GB" dirty="0">
                <a:solidFill>
                  <a:schemeClr val="bg1"/>
                </a:solidFill>
              </a:rPr>
              <a:t>Sina </a:t>
            </a:r>
            <a:r>
              <a:rPr lang="en-GB" dirty="0" err="1">
                <a:solidFill>
                  <a:schemeClr val="bg1"/>
                </a:solidFill>
              </a:rPr>
              <a:t>Sheikholeslami</a:t>
            </a:r>
            <a:endParaRPr lang="en-GB" dirty="0">
              <a:solidFill>
                <a:schemeClr val="bg1"/>
              </a:solidFill>
            </a:endParaRPr>
          </a:p>
          <a:p>
            <a:endParaRPr lang="en-IT" dirty="0">
              <a:solidFill>
                <a:schemeClr val="bg1"/>
              </a:solidFill>
            </a:endParaRPr>
          </a:p>
        </p:txBody>
      </p:sp>
      <p:sp>
        <p:nvSpPr>
          <p:cNvPr id="6" name="Slide Number Placeholder 1">
            <a:extLst>
              <a:ext uri="{FF2B5EF4-FFF2-40B4-BE49-F238E27FC236}">
                <a16:creationId xmlns:a16="http://schemas.microsoft.com/office/drawing/2014/main" id="{B01C6A72-779E-BA25-3BB4-2CA8D567DA93}"/>
              </a:ext>
            </a:extLst>
          </p:cNvPr>
          <p:cNvSpPr>
            <a:spLocks noGrp="1"/>
          </p:cNvSpPr>
          <p:nvPr>
            <p:ph type="sldNum" sz="quarter" idx="12"/>
          </p:nvPr>
        </p:nvSpPr>
        <p:spPr>
          <a:xfrm>
            <a:off x="8848725" y="7524888"/>
            <a:ext cx="2743200" cy="94775"/>
          </a:xfrm>
        </p:spPr>
        <p:txBody>
          <a:bodyPr/>
          <a:lstStyle/>
          <a:p>
            <a:fld id="{B716C8F4-20CD-364A-8A8E-DE130115B178}" type="slidenum">
              <a:rPr lang="sv-SE" smtClean="0"/>
              <a:pPr/>
              <a:t>50</a:t>
            </a:fld>
            <a:endParaRPr lang="sv-SE"/>
          </a:p>
        </p:txBody>
      </p:sp>
      <p:sp>
        <p:nvSpPr>
          <p:cNvPr id="7" name="Text Placeholder 15">
            <a:extLst>
              <a:ext uri="{FF2B5EF4-FFF2-40B4-BE49-F238E27FC236}">
                <a16:creationId xmlns:a16="http://schemas.microsoft.com/office/drawing/2014/main" id="{EDCC7996-521E-7752-1502-EE168F484F75}"/>
              </a:ext>
            </a:extLst>
          </p:cNvPr>
          <p:cNvSpPr txBox="1">
            <a:spLocks/>
          </p:cNvSpPr>
          <p:nvPr/>
        </p:nvSpPr>
        <p:spPr>
          <a:xfrm>
            <a:off x="6301506" y="678547"/>
            <a:ext cx="7196835"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err="1">
                <a:solidFill>
                  <a:srgbClr val="6298D2"/>
                </a:solidFill>
              </a:rPr>
              <a:t>PoliMi</a:t>
            </a:r>
            <a:r>
              <a:rPr lang="en-GB" sz="2800" dirty="0">
                <a:solidFill>
                  <a:srgbClr val="6298D2"/>
                </a:solidFill>
              </a:rPr>
              <a:t> Supervisor: </a:t>
            </a:r>
          </a:p>
          <a:p>
            <a:r>
              <a:rPr lang="en-GB" dirty="0">
                <a:solidFill>
                  <a:schemeClr val="bg1"/>
                </a:solidFill>
              </a:rPr>
              <a:t>Davide </a:t>
            </a:r>
            <a:r>
              <a:rPr lang="en-GB" dirty="0" err="1">
                <a:solidFill>
                  <a:schemeClr val="bg1"/>
                </a:solidFill>
              </a:rPr>
              <a:t>Martinenghi</a:t>
            </a:r>
            <a:r>
              <a:rPr lang="en-GB" dirty="0">
                <a:solidFill>
                  <a:schemeClr val="bg1"/>
                </a:solidFill>
              </a:rPr>
              <a:t> </a:t>
            </a:r>
            <a:endParaRPr lang="en-IT" dirty="0">
              <a:solidFill>
                <a:schemeClr val="bg1"/>
              </a:solidFill>
            </a:endParaRPr>
          </a:p>
        </p:txBody>
      </p:sp>
      <p:pic>
        <p:nvPicPr>
          <p:cNvPr id="2054" name="Picture 6" descr="🇮🇹 Flag: Italy Emoji">
            <a:extLst>
              <a:ext uri="{FF2B5EF4-FFF2-40B4-BE49-F238E27FC236}">
                <a16:creationId xmlns:a16="http://schemas.microsoft.com/office/drawing/2014/main" id="{7F0E7E60-B01B-C8E3-228B-0DB19F8F2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929618" y="1199377"/>
            <a:ext cx="287148" cy="28714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 Flag: Sweden Emoji">
            <a:extLst>
              <a:ext uri="{FF2B5EF4-FFF2-40B4-BE49-F238E27FC236}">
                <a16:creationId xmlns:a16="http://schemas.microsoft.com/office/drawing/2014/main" id="{FE4DE924-2112-F351-6043-B53DB52AE8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2469" y="3318259"/>
            <a:ext cx="287147" cy="2871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 Flag: Sweden Emoji">
            <a:extLst>
              <a:ext uri="{FF2B5EF4-FFF2-40B4-BE49-F238E27FC236}">
                <a16:creationId xmlns:a16="http://schemas.microsoft.com/office/drawing/2014/main" id="{AD0EBA06-DB5F-15E4-3E54-DB2C2A0FDA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2468" y="3741104"/>
            <a:ext cx="287147" cy="2871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 Flag: Sweden Emoji">
            <a:extLst>
              <a:ext uri="{FF2B5EF4-FFF2-40B4-BE49-F238E27FC236}">
                <a16:creationId xmlns:a16="http://schemas.microsoft.com/office/drawing/2014/main" id="{27A00D11-C80E-95E3-27C2-FA5D17580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0727" y="4153947"/>
            <a:ext cx="287147" cy="287147"/>
          </a:xfrm>
          <a:prstGeom prst="rect">
            <a:avLst/>
          </a:prstGeom>
          <a:noFill/>
          <a:extLst>
            <a:ext uri="{909E8E84-426E-40DD-AFC4-6F175D3DCCD1}">
              <a14:hiddenFill xmlns:a14="http://schemas.microsoft.com/office/drawing/2010/main">
                <a:solidFill>
                  <a:srgbClr val="FFFFFF"/>
                </a:solidFill>
              </a14:hiddenFill>
            </a:ext>
          </a:extLst>
        </p:spPr>
      </p:pic>
      <p:sp>
        <p:nvSpPr>
          <p:cNvPr id="23" name="Slide Number Placeholder 10">
            <a:extLst>
              <a:ext uri="{FF2B5EF4-FFF2-40B4-BE49-F238E27FC236}">
                <a16:creationId xmlns:a16="http://schemas.microsoft.com/office/drawing/2014/main" id="{D54E12CE-ECFC-9D24-86D8-CB0F6F92E960}"/>
              </a:ext>
            </a:extLst>
          </p:cNvPr>
          <p:cNvSpPr txBox="1">
            <a:spLocks/>
          </p:cNvSpPr>
          <p:nvPr/>
        </p:nvSpPr>
        <p:spPr>
          <a:xfrm>
            <a:off x="8848725" y="6473328"/>
            <a:ext cx="2743200" cy="94775"/>
          </a:xfrm>
          <a:prstGeom prst="rect">
            <a:avLst/>
          </a:prstGeom>
        </p:spPr>
        <p:txBody>
          <a:bodyPr vert="horz" lIns="91440" tIns="45720" rIns="91440" bIns="45720" rtlCol="0" anchor="ctr"/>
          <a:lstStyle>
            <a:defPPr>
              <a:defRPr lang="sv-SE"/>
            </a:defPPr>
            <a:lvl1pPr marL="0" algn="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pPr/>
              <a:t>50</a:t>
            </a:fld>
            <a:endParaRPr lang="sv-SE"/>
          </a:p>
        </p:txBody>
      </p:sp>
      <p:sp>
        <p:nvSpPr>
          <p:cNvPr id="24" name="Text Placeholder 15">
            <a:extLst>
              <a:ext uri="{FF2B5EF4-FFF2-40B4-BE49-F238E27FC236}">
                <a16:creationId xmlns:a16="http://schemas.microsoft.com/office/drawing/2014/main" id="{8CDA2DA0-115C-43A7-CFF5-C6C27A3539E9}"/>
              </a:ext>
            </a:extLst>
          </p:cNvPr>
          <p:cNvSpPr txBox="1">
            <a:spLocks/>
          </p:cNvSpPr>
          <p:nvPr/>
        </p:nvSpPr>
        <p:spPr>
          <a:xfrm>
            <a:off x="6326581" y="1699049"/>
            <a:ext cx="7196835"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solidFill>
                  <a:srgbClr val="6298D2"/>
                </a:solidFill>
              </a:rPr>
              <a:t>EIT Digital Coordinator: </a:t>
            </a:r>
          </a:p>
          <a:p>
            <a:r>
              <a:rPr lang="en-GB" dirty="0">
                <a:solidFill>
                  <a:schemeClr val="bg1"/>
                </a:solidFill>
              </a:rPr>
              <a:t>Federico </a:t>
            </a:r>
            <a:r>
              <a:rPr lang="en-GB" dirty="0" err="1">
                <a:solidFill>
                  <a:schemeClr val="bg1"/>
                </a:solidFill>
              </a:rPr>
              <a:t>Schiepatti</a:t>
            </a:r>
            <a:endParaRPr lang="en-IT" dirty="0">
              <a:solidFill>
                <a:schemeClr val="bg1"/>
              </a:solidFill>
            </a:endParaRPr>
          </a:p>
        </p:txBody>
      </p:sp>
      <p:pic>
        <p:nvPicPr>
          <p:cNvPr id="25" name="Picture 6" descr="🇮🇹 Flag: Italy Emoji">
            <a:extLst>
              <a:ext uri="{FF2B5EF4-FFF2-40B4-BE49-F238E27FC236}">
                <a16:creationId xmlns:a16="http://schemas.microsoft.com/office/drawing/2014/main" id="{39497F0F-B287-4AB0-BF1F-82A8B0B0F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954693" y="2219879"/>
            <a:ext cx="287148" cy="28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3946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FDC57-F6D8-1E78-62C8-3C39E6D96865}"/>
            </a:ext>
          </a:extLst>
        </p:cNvPr>
        <p:cNvGrpSpPr/>
        <p:nvPr/>
      </p:nvGrpSpPr>
      <p:grpSpPr>
        <a:xfrm>
          <a:off x="0" y="0"/>
          <a:ext cx="0" cy="0"/>
          <a:chOff x="0" y="0"/>
          <a:chExt cx="0" cy="0"/>
        </a:xfrm>
      </p:grpSpPr>
      <p:sp>
        <p:nvSpPr>
          <p:cNvPr id="21" name="Rubrik 3">
            <a:extLst>
              <a:ext uri="{FF2B5EF4-FFF2-40B4-BE49-F238E27FC236}">
                <a16:creationId xmlns:a16="http://schemas.microsoft.com/office/drawing/2014/main" id="{210365E2-DC73-EC2E-28F7-474AB9E5982B}"/>
              </a:ext>
            </a:extLst>
          </p:cNvPr>
          <p:cNvSpPr txBox="1">
            <a:spLocks/>
          </p:cNvSpPr>
          <p:nvPr/>
        </p:nvSpPr>
        <p:spPr>
          <a:xfrm>
            <a:off x="1221792" y="3026846"/>
            <a:ext cx="3646118" cy="804307"/>
          </a:xfrm>
          <a:prstGeom prst="rect">
            <a:avLst/>
          </a:prstGeom>
        </p:spPr>
        <p:txBody>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GB" sz="6000" dirty="0"/>
              <a:t>THANKS! </a:t>
            </a:r>
          </a:p>
          <a:p>
            <a:endParaRPr lang="sv-SE" sz="6000" dirty="0"/>
          </a:p>
        </p:txBody>
      </p:sp>
      <p:sp>
        <p:nvSpPr>
          <p:cNvPr id="3" name="Text Placeholder 17">
            <a:extLst>
              <a:ext uri="{FF2B5EF4-FFF2-40B4-BE49-F238E27FC236}">
                <a16:creationId xmlns:a16="http://schemas.microsoft.com/office/drawing/2014/main" id="{6DE5DAC8-7403-15B6-C3B2-5C9BD66533F3}"/>
              </a:ext>
            </a:extLst>
          </p:cNvPr>
          <p:cNvSpPr txBox="1">
            <a:spLocks/>
          </p:cNvSpPr>
          <p:nvPr/>
        </p:nvSpPr>
        <p:spPr>
          <a:xfrm>
            <a:off x="6276977" y="4663234"/>
            <a:ext cx="7430303"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a:solidFill>
                  <a:srgbClr val="6298D2"/>
                </a:solidFill>
              </a:rPr>
              <a:t>Company Supervisor: </a:t>
            </a:r>
          </a:p>
          <a:p>
            <a:r>
              <a:rPr lang="en-GB">
                <a:solidFill>
                  <a:schemeClr val="bg1"/>
                </a:solidFill>
              </a:rPr>
              <a:t>Davit Bzhalava - Hopsworks</a:t>
            </a:r>
            <a:endParaRPr lang="en-IT" dirty="0">
              <a:solidFill>
                <a:schemeClr val="bg1"/>
              </a:solidFill>
            </a:endParaRPr>
          </a:p>
        </p:txBody>
      </p:sp>
      <p:sp>
        <p:nvSpPr>
          <p:cNvPr id="4" name="Text Placeholder 15">
            <a:extLst>
              <a:ext uri="{FF2B5EF4-FFF2-40B4-BE49-F238E27FC236}">
                <a16:creationId xmlns:a16="http://schemas.microsoft.com/office/drawing/2014/main" id="{58080878-22CD-3768-CFB3-22819589AD0C}"/>
              </a:ext>
            </a:extLst>
          </p:cNvPr>
          <p:cNvSpPr txBox="1">
            <a:spLocks/>
          </p:cNvSpPr>
          <p:nvPr/>
        </p:nvSpPr>
        <p:spPr>
          <a:xfrm>
            <a:off x="6301506" y="2797241"/>
            <a:ext cx="7196835"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solidFill>
                  <a:srgbClr val="6298D2"/>
                </a:solidFill>
              </a:rPr>
              <a:t>KTH Examiner &amp; Supervisors : </a:t>
            </a:r>
          </a:p>
          <a:p>
            <a:r>
              <a:rPr lang="en-GB" dirty="0">
                <a:solidFill>
                  <a:schemeClr val="bg1"/>
                </a:solidFill>
              </a:rPr>
              <a:t>Vladimir </a:t>
            </a:r>
            <a:r>
              <a:rPr lang="en-GB" dirty="0" err="1">
                <a:solidFill>
                  <a:schemeClr val="bg1"/>
                </a:solidFill>
              </a:rPr>
              <a:t>Vlassov</a:t>
            </a:r>
            <a:endParaRPr lang="en-GB" dirty="0">
              <a:solidFill>
                <a:schemeClr val="bg1"/>
              </a:solidFill>
            </a:endParaRPr>
          </a:p>
          <a:p>
            <a:r>
              <a:rPr lang="en-GB" dirty="0">
                <a:solidFill>
                  <a:schemeClr val="bg1"/>
                </a:solidFill>
              </a:rPr>
              <a:t>Fabian Schmidt </a:t>
            </a:r>
          </a:p>
          <a:p>
            <a:r>
              <a:rPr lang="en-GB" dirty="0">
                <a:solidFill>
                  <a:schemeClr val="bg1"/>
                </a:solidFill>
              </a:rPr>
              <a:t>Sina </a:t>
            </a:r>
            <a:r>
              <a:rPr lang="en-GB" dirty="0" err="1">
                <a:solidFill>
                  <a:schemeClr val="bg1"/>
                </a:solidFill>
              </a:rPr>
              <a:t>Sheikholeslami</a:t>
            </a:r>
            <a:endParaRPr lang="en-GB" dirty="0">
              <a:solidFill>
                <a:schemeClr val="bg1"/>
              </a:solidFill>
            </a:endParaRPr>
          </a:p>
          <a:p>
            <a:endParaRPr lang="en-IT" dirty="0">
              <a:solidFill>
                <a:schemeClr val="bg1"/>
              </a:solidFill>
            </a:endParaRPr>
          </a:p>
        </p:txBody>
      </p:sp>
      <p:sp>
        <p:nvSpPr>
          <p:cNvPr id="6" name="Slide Number Placeholder 1">
            <a:extLst>
              <a:ext uri="{FF2B5EF4-FFF2-40B4-BE49-F238E27FC236}">
                <a16:creationId xmlns:a16="http://schemas.microsoft.com/office/drawing/2014/main" id="{04D60649-96AB-22D5-F09D-B213B8E1AF91}"/>
              </a:ext>
            </a:extLst>
          </p:cNvPr>
          <p:cNvSpPr>
            <a:spLocks noGrp="1"/>
          </p:cNvSpPr>
          <p:nvPr>
            <p:ph type="sldNum" sz="quarter" idx="12"/>
          </p:nvPr>
        </p:nvSpPr>
        <p:spPr>
          <a:xfrm>
            <a:off x="8848725" y="7524888"/>
            <a:ext cx="2743200" cy="94775"/>
          </a:xfrm>
        </p:spPr>
        <p:txBody>
          <a:bodyPr/>
          <a:lstStyle/>
          <a:p>
            <a:fld id="{B716C8F4-20CD-364A-8A8E-DE130115B178}" type="slidenum">
              <a:rPr lang="sv-SE" smtClean="0"/>
              <a:pPr/>
              <a:t>51</a:t>
            </a:fld>
            <a:endParaRPr lang="sv-SE"/>
          </a:p>
        </p:txBody>
      </p:sp>
      <p:sp>
        <p:nvSpPr>
          <p:cNvPr id="7" name="Text Placeholder 15">
            <a:extLst>
              <a:ext uri="{FF2B5EF4-FFF2-40B4-BE49-F238E27FC236}">
                <a16:creationId xmlns:a16="http://schemas.microsoft.com/office/drawing/2014/main" id="{335E838B-5441-B4AD-EDA7-398AF260F070}"/>
              </a:ext>
            </a:extLst>
          </p:cNvPr>
          <p:cNvSpPr txBox="1">
            <a:spLocks/>
          </p:cNvSpPr>
          <p:nvPr/>
        </p:nvSpPr>
        <p:spPr>
          <a:xfrm>
            <a:off x="6301506" y="678547"/>
            <a:ext cx="7196835"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err="1">
                <a:solidFill>
                  <a:srgbClr val="6298D2"/>
                </a:solidFill>
              </a:rPr>
              <a:t>PoliMi</a:t>
            </a:r>
            <a:r>
              <a:rPr lang="en-GB" sz="2800" dirty="0">
                <a:solidFill>
                  <a:srgbClr val="6298D2"/>
                </a:solidFill>
              </a:rPr>
              <a:t> Supervisor: </a:t>
            </a:r>
          </a:p>
          <a:p>
            <a:r>
              <a:rPr lang="en-GB" dirty="0">
                <a:solidFill>
                  <a:schemeClr val="bg1"/>
                </a:solidFill>
              </a:rPr>
              <a:t>Davide </a:t>
            </a:r>
            <a:r>
              <a:rPr lang="en-GB" dirty="0" err="1">
                <a:solidFill>
                  <a:schemeClr val="bg1"/>
                </a:solidFill>
              </a:rPr>
              <a:t>Martinenghi</a:t>
            </a:r>
            <a:r>
              <a:rPr lang="en-GB" dirty="0">
                <a:solidFill>
                  <a:schemeClr val="bg1"/>
                </a:solidFill>
              </a:rPr>
              <a:t> </a:t>
            </a:r>
            <a:endParaRPr lang="en-IT" dirty="0">
              <a:solidFill>
                <a:schemeClr val="bg1"/>
              </a:solidFill>
            </a:endParaRPr>
          </a:p>
        </p:txBody>
      </p:sp>
      <p:pic>
        <p:nvPicPr>
          <p:cNvPr id="2050" name="Picture 2" descr=":hopsworks:">
            <a:extLst>
              <a:ext uri="{FF2B5EF4-FFF2-40B4-BE49-F238E27FC236}">
                <a16:creationId xmlns:a16="http://schemas.microsoft.com/office/drawing/2014/main" id="{ADEC81BE-45B9-5128-48EC-C9E52F70B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99" y="5165037"/>
            <a:ext cx="304801" cy="3131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 Flag: Italy Emoji">
            <a:extLst>
              <a:ext uri="{FF2B5EF4-FFF2-40B4-BE49-F238E27FC236}">
                <a16:creationId xmlns:a16="http://schemas.microsoft.com/office/drawing/2014/main" id="{4EFCD464-9947-ED49-D5B4-DBFE53E05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929618" y="1199377"/>
            <a:ext cx="287148" cy="28714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 Flag: Sweden Emoji">
            <a:extLst>
              <a:ext uri="{FF2B5EF4-FFF2-40B4-BE49-F238E27FC236}">
                <a16:creationId xmlns:a16="http://schemas.microsoft.com/office/drawing/2014/main" id="{EE9EDD9E-F893-8B86-9506-B199C96E85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2469" y="3318259"/>
            <a:ext cx="287147" cy="2871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 Flag: Sweden Emoji">
            <a:extLst>
              <a:ext uri="{FF2B5EF4-FFF2-40B4-BE49-F238E27FC236}">
                <a16:creationId xmlns:a16="http://schemas.microsoft.com/office/drawing/2014/main" id="{60D3F1A4-34FD-D8AB-BCBF-C1CEB57813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2468" y="3741104"/>
            <a:ext cx="287147" cy="2871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 Flag: Sweden Emoji">
            <a:extLst>
              <a:ext uri="{FF2B5EF4-FFF2-40B4-BE49-F238E27FC236}">
                <a16:creationId xmlns:a16="http://schemas.microsoft.com/office/drawing/2014/main" id="{8D72490B-05B3-58F7-7A04-8C66AAA61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0727" y="4153947"/>
            <a:ext cx="287147" cy="287147"/>
          </a:xfrm>
          <a:prstGeom prst="rect">
            <a:avLst/>
          </a:prstGeom>
          <a:noFill/>
          <a:extLst>
            <a:ext uri="{909E8E84-426E-40DD-AFC4-6F175D3DCCD1}">
              <a14:hiddenFill xmlns:a14="http://schemas.microsoft.com/office/drawing/2010/main">
                <a:solidFill>
                  <a:srgbClr val="FFFFFF"/>
                </a:solidFill>
              </a14:hiddenFill>
            </a:ext>
          </a:extLst>
        </p:spPr>
      </p:pic>
      <p:sp>
        <p:nvSpPr>
          <p:cNvPr id="23" name="Slide Number Placeholder 10">
            <a:extLst>
              <a:ext uri="{FF2B5EF4-FFF2-40B4-BE49-F238E27FC236}">
                <a16:creationId xmlns:a16="http://schemas.microsoft.com/office/drawing/2014/main" id="{6FA235A8-A792-AE7D-6F35-350FBF322F36}"/>
              </a:ext>
            </a:extLst>
          </p:cNvPr>
          <p:cNvSpPr txBox="1">
            <a:spLocks/>
          </p:cNvSpPr>
          <p:nvPr/>
        </p:nvSpPr>
        <p:spPr>
          <a:xfrm>
            <a:off x="8848725" y="6473328"/>
            <a:ext cx="2743200" cy="94775"/>
          </a:xfrm>
          <a:prstGeom prst="rect">
            <a:avLst/>
          </a:prstGeom>
        </p:spPr>
        <p:txBody>
          <a:bodyPr vert="horz" lIns="91440" tIns="45720" rIns="91440" bIns="45720" rtlCol="0" anchor="ctr"/>
          <a:lstStyle>
            <a:defPPr>
              <a:defRPr lang="sv-SE"/>
            </a:defPPr>
            <a:lvl1pPr marL="0" algn="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pPr/>
              <a:t>51</a:t>
            </a:fld>
            <a:endParaRPr lang="sv-SE"/>
          </a:p>
        </p:txBody>
      </p:sp>
      <p:sp>
        <p:nvSpPr>
          <p:cNvPr id="24" name="Text Placeholder 15">
            <a:extLst>
              <a:ext uri="{FF2B5EF4-FFF2-40B4-BE49-F238E27FC236}">
                <a16:creationId xmlns:a16="http://schemas.microsoft.com/office/drawing/2014/main" id="{3DF529E9-AABD-9BC2-2428-A97FA2192B08}"/>
              </a:ext>
            </a:extLst>
          </p:cNvPr>
          <p:cNvSpPr txBox="1">
            <a:spLocks/>
          </p:cNvSpPr>
          <p:nvPr/>
        </p:nvSpPr>
        <p:spPr>
          <a:xfrm>
            <a:off x="6326581" y="1699049"/>
            <a:ext cx="7196835"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solidFill>
                  <a:srgbClr val="6298D2"/>
                </a:solidFill>
              </a:rPr>
              <a:t>EIT Digital Coordinator: </a:t>
            </a:r>
          </a:p>
          <a:p>
            <a:r>
              <a:rPr lang="en-GB" dirty="0">
                <a:solidFill>
                  <a:schemeClr val="bg1"/>
                </a:solidFill>
              </a:rPr>
              <a:t>Federico </a:t>
            </a:r>
            <a:r>
              <a:rPr lang="en-GB" dirty="0" err="1">
                <a:solidFill>
                  <a:schemeClr val="bg1"/>
                </a:solidFill>
              </a:rPr>
              <a:t>Schiepatti</a:t>
            </a:r>
            <a:endParaRPr lang="en-IT" dirty="0">
              <a:solidFill>
                <a:schemeClr val="bg1"/>
              </a:solidFill>
            </a:endParaRPr>
          </a:p>
        </p:txBody>
      </p:sp>
      <p:pic>
        <p:nvPicPr>
          <p:cNvPr id="25" name="Picture 6" descr="🇮🇹 Flag: Italy Emoji">
            <a:extLst>
              <a:ext uri="{FF2B5EF4-FFF2-40B4-BE49-F238E27FC236}">
                <a16:creationId xmlns:a16="http://schemas.microsoft.com/office/drawing/2014/main" id="{58814DBD-46E9-CADF-D7FB-960CEECAFD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954693" y="2219879"/>
            <a:ext cx="287148" cy="28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3449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C0EFA-9A20-274E-7AFD-8E5C29BC441F}"/>
            </a:ext>
          </a:extLst>
        </p:cNvPr>
        <p:cNvGrpSpPr/>
        <p:nvPr/>
      </p:nvGrpSpPr>
      <p:grpSpPr>
        <a:xfrm>
          <a:off x="0" y="0"/>
          <a:ext cx="0" cy="0"/>
          <a:chOff x="0" y="0"/>
          <a:chExt cx="0" cy="0"/>
        </a:xfrm>
      </p:grpSpPr>
      <p:sp>
        <p:nvSpPr>
          <p:cNvPr id="21" name="Rubrik 3">
            <a:extLst>
              <a:ext uri="{FF2B5EF4-FFF2-40B4-BE49-F238E27FC236}">
                <a16:creationId xmlns:a16="http://schemas.microsoft.com/office/drawing/2014/main" id="{4762C14C-0AE6-31C4-E582-E546E5DA68E5}"/>
              </a:ext>
            </a:extLst>
          </p:cNvPr>
          <p:cNvSpPr txBox="1">
            <a:spLocks/>
          </p:cNvSpPr>
          <p:nvPr/>
        </p:nvSpPr>
        <p:spPr>
          <a:xfrm>
            <a:off x="1221792" y="3026846"/>
            <a:ext cx="3646118" cy="804307"/>
          </a:xfrm>
          <a:prstGeom prst="rect">
            <a:avLst/>
          </a:prstGeom>
        </p:spPr>
        <p:txBody>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GB" sz="6000" dirty="0"/>
              <a:t>THANKS! </a:t>
            </a:r>
          </a:p>
          <a:p>
            <a:endParaRPr lang="sv-SE" sz="6000" dirty="0"/>
          </a:p>
        </p:txBody>
      </p:sp>
      <p:sp>
        <p:nvSpPr>
          <p:cNvPr id="3" name="Text Placeholder 17">
            <a:extLst>
              <a:ext uri="{FF2B5EF4-FFF2-40B4-BE49-F238E27FC236}">
                <a16:creationId xmlns:a16="http://schemas.microsoft.com/office/drawing/2014/main" id="{4647F0C2-989C-D0E2-7756-CDBF7709C14D}"/>
              </a:ext>
            </a:extLst>
          </p:cNvPr>
          <p:cNvSpPr txBox="1">
            <a:spLocks/>
          </p:cNvSpPr>
          <p:nvPr/>
        </p:nvSpPr>
        <p:spPr>
          <a:xfrm>
            <a:off x="6276977" y="4663234"/>
            <a:ext cx="7430303"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a:solidFill>
                  <a:srgbClr val="6298D2"/>
                </a:solidFill>
              </a:rPr>
              <a:t>Company Supervisor: </a:t>
            </a:r>
          </a:p>
          <a:p>
            <a:r>
              <a:rPr lang="en-GB">
                <a:solidFill>
                  <a:schemeClr val="bg1"/>
                </a:solidFill>
              </a:rPr>
              <a:t>Davit Bzhalava - Hopsworks</a:t>
            </a:r>
            <a:endParaRPr lang="en-IT" dirty="0">
              <a:solidFill>
                <a:schemeClr val="bg1"/>
              </a:solidFill>
            </a:endParaRPr>
          </a:p>
        </p:txBody>
      </p:sp>
      <p:sp>
        <p:nvSpPr>
          <p:cNvPr id="4" name="Text Placeholder 15">
            <a:extLst>
              <a:ext uri="{FF2B5EF4-FFF2-40B4-BE49-F238E27FC236}">
                <a16:creationId xmlns:a16="http://schemas.microsoft.com/office/drawing/2014/main" id="{35135C01-5115-EA8B-9066-4B7DEE057B85}"/>
              </a:ext>
            </a:extLst>
          </p:cNvPr>
          <p:cNvSpPr txBox="1">
            <a:spLocks/>
          </p:cNvSpPr>
          <p:nvPr/>
        </p:nvSpPr>
        <p:spPr>
          <a:xfrm>
            <a:off x="6301506" y="2797241"/>
            <a:ext cx="7196835"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solidFill>
                  <a:srgbClr val="6298D2"/>
                </a:solidFill>
              </a:rPr>
              <a:t>KTH Examiner &amp; Supervisors : </a:t>
            </a:r>
          </a:p>
          <a:p>
            <a:r>
              <a:rPr lang="en-GB" dirty="0">
                <a:solidFill>
                  <a:schemeClr val="bg1"/>
                </a:solidFill>
              </a:rPr>
              <a:t>Vladimir </a:t>
            </a:r>
            <a:r>
              <a:rPr lang="en-GB" dirty="0" err="1">
                <a:solidFill>
                  <a:schemeClr val="bg1"/>
                </a:solidFill>
              </a:rPr>
              <a:t>Vlassov</a:t>
            </a:r>
            <a:endParaRPr lang="en-GB" dirty="0">
              <a:solidFill>
                <a:schemeClr val="bg1"/>
              </a:solidFill>
            </a:endParaRPr>
          </a:p>
          <a:p>
            <a:r>
              <a:rPr lang="en-GB" dirty="0">
                <a:solidFill>
                  <a:schemeClr val="bg1"/>
                </a:solidFill>
              </a:rPr>
              <a:t>Fabian Schmidt </a:t>
            </a:r>
          </a:p>
          <a:p>
            <a:r>
              <a:rPr lang="en-GB" dirty="0">
                <a:solidFill>
                  <a:schemeClr val="bg1"/>
                </a:solidFill>
              </a:rPr>
              <a:t>Sina </a:t>
            </a:r>
            <a:r>
              <a:rPr lang="en-GB" dirty="0" err="1">
                <a:solidFill>
                  <a:schemeClr val="bg1"/>
                </a:solidFill>
              </a:rPr>
              <a:t>Sheikholeslami</a:t>
            </a:r>
            <a:endParaRPr lang="en-GB" dirty="0">
              <a:solidFill>
                <a:schemeClr val="bg1"/>
              </a:solidFill>
            </a:endParaRPr>
          </a:p>
          <a:p>
            <a:endParaRPr lang="en-IT" dirty="0">
              <a:solidFill>
                <a:schemeClr val="bg1"/>
              </a:solidFill>
            </a:endParaRPr>
          </a:p>
        </p:txBody>
      </p:sp>
      <p:sp>
        <p:nvSpPr>
          <p:cNvPr id="6" name="Slide Number Placeholder 1">
            <a:extLst>
              <a:ext uri="{FF2B5EF4-FFF2-40B4-BE49-F238E27FC236}">
                <a16:creationId xmlns:a16="http://schemas.microsoft.com/office/drawing/2014/main" id="{DB692C30-7BA8-B6C0-6F42-84074E976048}"/>
              </a:ext>
            </a:extLst>
          </p:cNvPr>
          <p:cNvSpPr>
            <a:spLocks noGrp="1"/>
          </p:cNvSpPr>
          <p:nvPr>
            <p:ph type="sldNum" sz="quarter" idx="12"/>
          </p:nvPr>
        </p:nvSpPr>
        <p:spPr>
          <a:xfrm>
            <a:off x="8848725" y="7524888"/>
            <a:ext cx="2743200" cy="94775"/>
          </a:xfrm>
        </p:spPr>
        <p:txBody>
          <a:bodyPr/>
          <a:lstStyle/>
          <a:p>
            <a:fld id="{B716C8F4-20CD-364A-8A8E-DE130115B178}" type="slidenum">
              <a:rPr lang="sv-SE" smtClean="0"/>
              <a:pPr/>
              <a:t>52</a:t>
            </a:fld>
            <a:endParaRPr lang="sv-SE"/>
          </a:p>
        </p:txBody>
      </p:sp>
      <p:sp>
        <p:nvSpPr>
          <p:cNvPr id="7" name="Text Placeholder 15">
            <a:extLst>
              <a:ext uri="{FF2B5EF4-FFF2-40B4-BE49-F238E27FC236}">
                <a16:creationId xmlns:a16="http://schemas.microsoft.com/office/drawing/2014/main" id="{F5AB7A89-3394-54FE-58AD-DE8F47322C44}"/>
              </a:ext>
            </a:extLst>
          </p:cNvPr>
          <p:cNvSpPr txBox="1">
            <a:spLocks/>
          </p:cNvSpPr>
          <p:nvPr/>
        </p:nvSpPr>
        <p:spPr>
          <a:xfrm>
            <a:off x="6301506" y="678547"/>
            <a:ext cx="7196835"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err="1">
                <a:solidFill>
                  <a:srgbClr val="6298D2"/>
                </a:solidFill>
              </a:rPr>
              <a:t>PoliMi</a:t>
            </a:r>
            <a:r>
              <a:rPr lang="en-GB" sz="2800" dirty="0">
                <a:solidFill>
                  <a:srgbClr val="6298D2"/>
                </a:solidFill>
              </a:rPr>
              <a:t> Supervisor: </a:t>
            </a:r>
          </a:p>
          <a:p>
            <a:r>
              <a:rPr lang="en-GB" dirty="0">
                <a:solidFill>
                  <a:schemeClr val="bg1"/>
                </a:solidFill>
              </a:rPr>
              <a:t>Davide </a:t>
            </a:r>
            <a:r>
              <a:rPr lang="en-GB" dirty="0" err="1">
                <a:solidFill>
                  <a:schemeClr val="bg1"/>
                </a:solidFill>
              </a:rPr>
              <a:t>Martinenghi</a:t>
            </a:r>
            <a:r>
              <a:rPr lang="en-GB" dirty="0">
                <a:solidFill>
                  <a:schemeClr val="bg1"/>
                </a:solidFill>
              </a:rPr>
              <a:t> </a:t>
            </a:r>
            <a:endParaRPr lang="en-IT" dirty="0">
              <a:solidFill>
                <a:schemeClr val="bg1"/>
              </a:solidFill>
            </a:endParaRPr>
          </a:p>
        </p:txBody>
      </p:sp>
      <p:sp>
        <p:nvSpPr>
          <p:cNvPr id="8" name="Text Placeholder 17">
            <a:extLst>
              <a:ext uri="{FF2B5EF4-FFF2-40B4-BE49-F238E27FC236}">
                <a16:creationId xmlns:a16="http://schemas.microsoft.com/office/drawing/2014/main" id="{28E3DFE2-9DD1-AAE3-10D5-7CED36CD494A}"/>
              </a:ext>
            </a:extLst>
          </p:cNvPr>
          <p:cNvSpPr txBox="1">
            <a:spLocks/>
          </p:cNvSpPr>
          <p:nvPr/>
        </p:nvSpPr>
        <p:spPr>
          <a:xfrm>
            <a:off x="6297528" y="5705477"/>
            <a:ext cx="7430303"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solidFill>
                  <a:srgbClr val="6298D2"/>
                </a:solidFill>
              </a:rPr>
              <a:t>Family &amp; Friends </a:t>
            </a:r>
            <a:r>
              <a:rPr lang="en-GB" sz="2400" dirty="0">
                <a:solidFill>
                  <a:schemeClr val="bg1"/>
                </a:solidFill>
              </a:rPr>
              <a:t>🥰</a:t>
            </a:r>
            <a:endParaRPr lang="en-GB" sz="2800" dirty="0">
              <a:solidFill>
                <a:srgbClr val="6298D2"/>
              </a:solidFill>
            </a:endParaRPr>
          </a:p>
        </p:txBody>
      </p:sp>
      <p:pic>
        <p:nvPicPr>
          <p:cNvPr id="2050" name="Picture 2" descr=":hopsworks:">
            <a:extLst>
              <a:ext uri="{FF2B5EF4-FFF2-40B4-BE49-F238E27FC236}">
                <a16:creationId xmlns:a16="http://schemas.microsoft.com/office/drawing/2014/main" id="{0446CE44-60A0-8AD0-709A-6F1D6F4BA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99" y="5165037"/>
            <a:ext cx="304801" cy="3131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 Flag: Italy Emoji">
            <a:extLst>
              <a:ext uri="{FF2B5EF4-FFF2-40B4-BE49-F238E27FC236}">
                <a16:creationId xmlns:a16="http://schemas.microsoft.com/office/drawing/2014/main" id="{7A88E3BF-089E-0946-3A68-D096888C23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929618" y="1199377"/>
            <a:ext cx="287148" cy="28714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 Flag: Sweden Emoji">
            <a:extLst>
              <a:ext uri="{FF2B5EF4-FFF2-40B4-BE49-F238E27FC236}">
                <a16:creationId xmlns:a16="http://schemas.microsoft.com/office/drawing/2014/main" id="{B37DD488-0C91-B10A-EE4E-9AE5B7DE8B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2469" y="3318259"/>
            <a:ext cx="287147" cy="2871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 Flag: Sweden Emoji">
            <a:extLst>
              <a:ext uri="{FF2B5EF4-FFF2-40B4-BE49-F238E27FC236}">
                <a16:creationId xmlns:a16="http://schemas.microsoft.com/office/drawing/2014/main" id="{02524A33-E3AB-83BE-5A16-007D69E225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2468" y="3741104"/>
            <a:ext cx="287147" cy="2871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 Flag: Sweden Emoji">
            <a:extLst>
              <a:ext uri="{FF2B5EF4-FFF2-40B4-BE49-F238E27FC236}">
                <a16:creationId xmlns:a16="http://schemas.microsoft.com/office/drawing/2014/main" id="{CE5A5433-1F9F-5880-EE82-CE6489B464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0727" y="4153947"/>
            <a:ext cx="287147" cy="287147"/>
          </a:xfrm>
          <a:prstGeom prst="rect">
            <a:avLst/>
          </a:prstGeom>
          <a:noFill/>
          <a:extLst>
            <a:ext uri="{909E8E84-426E-40DD-AFC4-6F175D3DCCD1}">
              <a14:hiddenFill xmlns:a14="http://schemas.microsoft.com/office/drawing/2010/main">
                <a:solidFill>
                  <a:srgbClr val="FFFFFF"/>
                </a:solidFill>
              </a14:hiddenFill>
            </a:ext>
          </a:extLst>
        </p:spPr>
      </p:pic>
      <p:sp>
        <p:nvSpPr>
          <p:cNvPr id="23" name="Slide Number Placeholder 10">
            <a:extLst>
              <a:ext uri="{FF2B5EF4-FFF2-40B4-BE49-F238E27FC236}">
                <a16:creationId xmlns:a16="http://schemas.microsoft.com/office/drawing/2014/main" id="{3DF839F6-A180-B261-AE67-D17743AB6D9F}"/>
              </a:ext>
            </a:extLst>
          </p:cNvPr>
          <p:cNvSpPr txBox="1">
            <a:spLocks/>
          </p:cNvSpPr>
          <p:nvPr/>
        </p:nvSpPr>
        <p:spPr>
          <a:xfrm>
            <a:off x="8848725" y="6473328"/>
            <a:ext cx="2743200" cy="94775"/>
          </a:xfrm>
          <a:prstGeom prst="rect">
            <a:avLst/>
          </a:prstGeom>
        </p:spPr>
        <p:txBody>
          <a:bodyPr vert="horz" lIns="91440" tIns="45720" rIns="91440" bIns="45720" rtlCol="0" anchor="ctr"/>
          <a:lstStyle>
            <a:defPPr>
              <a:defRPr lang="sv-SE"/>
            </a:defPPr>
            <a:lvl1pPr marL="0" algn="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pPr/>
              <a:t>52</a:t>
            </a:fld>
            <a:endParaRPr lang="sv-SE"/>
          </a:p>
        </p:txBody>
      </p:sp>
      <p:sp>
        <p:nvSpPr>
          <p:cNvPr id="24" name="Text Placeholder 15">
            <a:extLst>
              <a:ext uri="{FF2B5EF4-FFF2-40B4-BE49-F238E27FC236}">
                <a16:creationId xmlns:a16="http://schemas.microsoft.com/office/drawing/2014/main" id="{A3AB6B41-35C8-F496-5F21-8AD349906A0E}"/>
              </a:ext>
            </a:extLst>
          </p:cNvPr>
          <p:cNvSpPr txBox="1">
            <a:spLocks/>
          </p:cNvSpPr>
          <p:nvPr/>
        </p:nvSpPr>
        <p:spPr>
          <a:xfrm>
            <a:off x="6326581" y="1699049"/>
            <a:ext cx="7196835"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solidFill>
                  <a:srgbClr val="6298D2"/>
                </a:solidFill>
              </a:rPr>
              <a:t>EIT Digital Coordinator: </a:t>
            </a:r>
          </a:p>
          <a:p>
            <a:r>
              <a:rPr lang="en-GB" dirty="0">
                <a:solidFill>
                  <a:schemeClr val="bg1"/>
                </a:solidFill>
              </a:rPr>
              <a:t>Federico </a:t>
            </a:r>
            <a:r>
              <a:rPr lang="en-GB" dirty="0" err="1">
                <a:solidFill>
                  <a:schemeClr val="bg1"/>
                </a:solidFill>
              </a:rPr>
              <a:t>Schiepatti</a:t>
            </a:r>
            <a:endParaRPr lang="en-IT" dirty="0">
              <a:solidFill>
                <a:schemeClr val="bg1"/>
              </a:solidFill>
            </a:endParaRPr>
          </a:p>
        </p:txBody>
      </p:sp>
      <p:pic>
        <p:nvPicPr>
          <p:cNvPr id="25" name="Picture 6" descr="🇮🇹 Flag: Italy Emoji">
            <a:extLst>
              <a:ext uri="{FF2B5EF4-FFF2-40B4-BE49-F238E27FC236}">
                <a16:creationId xmlns:a16="http://schemas.microsoft.com/office/drawing/2014/main" id="{2F6077B0-C8B3-5FAF-9F3E-93F0AF57DA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954693" y="2219879"/>
            <a:ext cx="287148" cy="28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968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D2D1522-E70D-7201-894D-0BD8ABE68CC3}"/>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D7D2C8B0-CFC4-E3BC-FD15-BA0BE10D5CDA}"/>
              </a:ext>
            </a:extLst>
          </p:cNvPr>
          <p:cNvSpPr>
            <a:spLocks noGrp="1"/>
          </p:cNvSpPr>
          <p:nvPr>
            <p:ph type="title"/>
          </p:nvPr>
        </p:nvSpPr>
        <p:spPr>
          <a:xfrm>
            <a:off x="1462433" y="2679170"/>
            <a:ext cx="3424239" cy="1499659"/>
          </a:xfrm>
        </p:spPr>
        <p:txBody>
          <a:bodyPr/>
          <a:lstStyle/>
          <a:p>
            <a:r>
              <a:rPr lang="en-US" sz="10000" dirty="0"/>
              <a:t>Q&amp;A</a:t>
            </a:r>
          </a:p>
        </p:txBody>
      </p:sp>
      <p:sp>
        <p:nvSpPr>
          <p:cNvPr id="12" name="Slide Number Placeholder 3">
            <a:extLst>
              <a:ext uri="{FF2B5EF4-FFF2-40B4-BE49-F238E27FC236}">
                <a16:creationId xmlns:a16="http://schemas.microsoft.com/office/drawing/2014/main" id="{098DAA23-BFD4-2690-DFF6-0FA9395A28DA}"/>
              </a:ext>
            </a:extLst>
          </p:cNvPr>
          <p:cNvSpPr>
            <a:spLocks noGrp="1"/>
          </p:cNvSpPr>
          <p:nvPr>
            <p:ph type="sldNum" sz="quarter" idx="12"/>
          </p:nvPr>
        </p:nvSpPr>
        <p:spPr/>
        <p:txBody>
          <a:bodyPr/>
          <a:lstStyle/>
          <a:p>
            <a:pPr>
              <a:spcAft>
                <a:spcPts val="600"/>
              </a:spcAft>
            </a:pPr>
            <a:fld id="{B716C8F4-20CD-364A-8A8E-DE130115B178}" type="slidenum">
              <a:rPr lang="sv-SE" smtClean="0"/>
              <a:pPr>
                <a:spcAft>
                  <a:spcPts val="600"/>
                </a:spcAft>
              </a:pPr>
              <a:t>53</a:t>
            </a:fld>
            <a:endParaRPr lang="sv-SE"/>
          </a:p>
        </p:txBody>
      </p:sp>
    </p:spTree>
    <p:extLst>
      <p:ext uri="{BB962C8B-B14F-4D97-AF65-F5344CB8AC3E}">
        <p14:creationId xmlns:p14="http://schemas.microsoft.com/office/powerpoint/2010/main" val="2565693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552A9DF-84AA-7AED-4D07-193B12E391FC}"/>
            </a:ext>
          </a:extLst>
        </p:cNvPr>
        <p:cNvGrpSpPr/>
        <p:nvPr/>
      </p:nvGrpSpPr>
      <p:grpSpPr>
        <a:xfrm>
          <a:off x="0" y="0"/>
          <a:ext cx="0" cy="0"/>
          <a:chOff x="0" y="0"/>
          <a:chExt cx="0" cy="0"/>
        </a:xfrm>
      </p:grpSpPr>
      <p:sp>
        <p:nvSpPr>
          <p:cNvPr id="4" name="Rubrik 3">
            <a:extLst>
              <a:ext uri="{FF2B5EF4-FFF2-40B4-BE49-F238E27FC236}">
                <a16:creationId xmlns:a16="http://schemas.microsoft.com/office/drawing/2014/main" id="{31C54121-3AD6-CE12-45F3-95B4D19F134A}"/>
              </a:ext>
            </a:extLst>
          </p:cNvPr>
          <p:cNvSpPr>
            <a:spLocks noGrp="1"/>
          </p:cNvSpPr>
          <p:nvPr>
            <p:ph type="ctrTitle"/>
          </p:nvPr>
        </p:nvSpPr>
        <p:spPr>
          <a:xfrm>
            <a:off x="1695853" y="3445411"/>
            <a:ext cx="8798701" cy="1654175"/>
          </a:xfrm>
        </p:spPr>
        <p:txBody>
          <a:bodyPr/>
          <a:lstStyle/>
          <a:p>
            <a:r>
              <a:rPr lang="en-GB" dirty="0"/>
              <a:t>Additional Slides</a:t>
            </a:r>
            <a:endParaRPr lang="sv-SE" dirty="0"/>
          </a:p>
        </p:txBody>
      </p:sp>
      <p:sp>
        <p:nvSpPr>
          <p:cNvPr id="5" name="Underrubrik 4">
            <a:extLst>
              <a:ext uri="{FF2B5EF4-FFF2-40B4-BE49-F238E27FC236}">
                <a16:creationId xmlns:a16="http://schemas.microsoft.com/office/drawing/2014/main" id="{3CD4CE03-2F3A-807E-2178-39B84A76D99A}"/>
              </a:ext>
            </a:extLst>
          </p:cNvPr>
          <p:cNvSpPr>
            <a:spLocks noGrp="1"/>
          </p:cNvSpPr>
          <p:nvPr>
            <p:ph type="subTitle" idx="1"/>
          </p:nvPr>
        </p:nvSpPr>
        <p:spPr>
          <a:xfrm>
            <a:off x="2132013" y="5815825"/>
            <a:ext cx="7926387" cy="461962"/>
          </a:xfrm>
        </p:spPr>
        <p:txBody>
          <a:bodyPr/>
          <a:lstStyle/>
          <a:p>
            <a:r>
              <a:rPr lang="sv-SE" dirty="0"/>
              <a:t>Sebastiano Meneghin – meneghin@kth.se</a:t>
            </a:r>
          </a:p>
        </p:txBody>
      </p:sp>
      <p:sp>
        <p:nvSpPr>
          <p:cNvPr id="2" name="Slide Number Placeholder 1">
            <a:extLst>
              <a:ext uri="{FF2B5EF4-FFF2-40B4-BE49-F238E27FC236}">
                <a16:creationId xmlns:a16="http://schemas.microsoft.com/office/drawing/2014/main" id="{1F1AEB61-CB0D-6609-73C2-B173B19F0129}"/>
              </a:ext>
            </a:extLst>
          </p:cNvPr>
          <p:cNvSpPr>
            <a:spLocks noGrp="1"/>
          </p:cNvSpPr>
          <p:nvPr>
            <p:ph type="sldNum" sz="quarter" idx="12"/>
          </p:nvPr>
        </p:nvSpPr>
        <p:spPr/>
        <p:txBody>
          <a:bodyPr/>
          <a:lstStyle/>
          <a:p>
            <a:fld id="{B716C8F4-20CD-364A-8A8E-DE130115B178}" type="slidenum">
              <a:rPr lang="sv-SE" smtClean="0"/>
              <a:pPr/>
              <a:t>54</a:t>
            </a:fld>
            <a:endParaRPr lang="sv-SE"/>
          </a:p>
        </p:txBody>
      </p:sp>
      <p:sp>
        <p:nvSpPr>
          <p:cNvPr id="10" name="Underrubrik 4">
            <a:extLst>
              <a:ext uri="{FF2B5EF4-FFF2-40B4-BE49-F238E27FC236}">
                <a16:creationId xmlns:a16="http://schemas.microsoft.com/office/drawing/2014/main" id="{C1A88AB0-7861-07E6-8C48-B5B288D14908}"/>
              </a:ext>
            </a:extLst>
          </p:cNvPr>
          <p:cNvSpPr txBox="1">
            <a:spLocks/>
          </p:cNvSpPr>
          <p:nvPr/>
        </p:nvSpPr>
        <p:spPr>
          <a:xfrm>
            <a:off x="3332176" y="5460870"/>
            <a:ext cx="5526054" cy="461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000" kern="1200">
                <a:solidFill>
                  <a:schemeClr val="accent2"/>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v-SE" dirty="0">
                <a:solidFill>
                  <a:srgbClr val="DEF0FF"/>
                </a:solidFill>
              </a:rPr>
              <a:t>25th February 2025</a:t>
            </a:r>
          </a:p>
        </p:txBody>
      </p:sp>
    </p:spTree>
    <p:extLst>
      <p:ext uri="{BB962C8B-B14F-4D97-AF65-F5344CB8AC3E}">
        <p14:creationId xmlns:p14="http://schemas.microsoft.com/office/powerpoint/2010/main" val="4170946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 Placeholder 17">
            <a:extLst>
              <a:ext uri="{FF2B5EF4-FFF2-40B4-BE49-F238E27FC236}">
                <a16:creationId xmlns:a16="http://schemas.microsoft.com/office/drawing/2014/main" id="{12FD273E-6116-8CD6-9B45-7F6ACC4CCD9F}"/>
              </a:ext>
            </a:extLst>
          </p:cNvPr>
          <p:cNvSpPr txBox="1">
            <a:spLocks/>
          </p:cNvSpPr>
          <p:nvPr/>
        </p:nvSpPr>
        <p:spPr>
          <a:xfrm>
            <a:off x="6276977" y="4480928"/>
            <a:ext cx="7430303"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solidFill>
                  <a:srgbClr val="6298D2"/>
                </a:solidFill>
              </a:rPr>
              <a:t>Company Supervisor: </a:t>
            </a:r>
          </a:p>
          <a:p>
            <a:r>
              <a:rPr lang="en-GB" dirty="0">
                <a:solidFill>
                  <a:schemeClr val="bg1"/>
                </a:solidFill>
              </a:rPr>
              <a:t>Davit </a:t>
            </a:r>
            <a:r>
              <a:rPr lang="en-GB" dirty="0" err="1">
                <a:solidFill>
                  <a:schemeClr val="bg1"/>
                </a:solidFill>
              </a:rPr>
              <a:t>Bzhalava</a:t>
            </a:r>
            <a:r>
              <a:rPr lang="en-GB" dirty="0">
                <a:solidFill>
                  <a:schemeClr val="bg1"/>
                </a:solidFill>
              </a:rPr>
              <a:t> - </a:t>
            </a:r>
            <a:r>
              <a:rPr lang="en-GB" dirty="0" err="1">
                <a:solidFill>
                  <a:schemeClr val="bg1"/>
                </a:solidFill>
              </a:rPr>
              <a:t>Hopsworks</a:t>
            </a:r>
            <a:endParaRPr lang="en-IT" dirty="0">
              <a:solidFill>
                <a:schemeClr val="bg1"/>
              </a:solidFill>
            </a:endParaRPr>
          </a:p>
        </p:txBody>
      </p:sp>
      <p:sp>
        <p:nvSpPr>
          <p:cNvPr id="18" name="Text Placeholder 15">
            <a:extLst>
              <a:ext uri="{FF2B5EF4-FFF2-40B4-BE49-F238E27FC236}">
                <a16:creationId xmlns:a16="http://schemas.microsoft.com/office/drawing/2014/main" id="{E17DA4B7-1484-ABD8-6AB5-B2B329F2591D}"/>
              </a:ext>
            </a:extLst>
          </p:cNvPr>
          <p:cNvSpPr txBox="1">
            <a:spLocks/>
          </p:cNvSpPr>
          <p:nvPr/>
        </p:nvSpPr>
        <p:spPr>
          <a:xfrm>
            <a:off x="6301506" y="1975435"/>
            <a:ext cx="7196835"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solidFill>
                  <a:srgbClr val="6298D2"/>
                </a:solidFill>
              </a:rPr>
              <a:t>KTH Examiner: </a:t>
            </a:r>
          </a:p>
          <a:p>
            <a:r>
              <a:rPr lang="en-GB" dirty="0">
                <a:solidFill>
                  <a:schemeClr val="bg1"/>
                </a:solidFill>
              </a:rPr>
              <a:t>Vladimir </a:t>
            </a:r>
            <a:r>
              <a:rPr lang="en-GB" dirty="0" err="1">
                <a:solidFill>
                  <a:schemeClr val="bg1"/>
                </a:solidFill>
              </a:rPr>
              <a:t>Vlassov</a:t>
            </a:r>
            <a:endParaRPr lang="en-IT" dirty="0">
              <a:solidFill>
                <a:schemeClr val="bg1"/>
              </a:solidFill>
            </a:endParaRPr>
          </a:p>
        </p:txBody>
      </p:sp>
      <p:sp>
        <p:nvSpPr>
          <p:cNvPr id="19" name="Text Placeholder 16">
            <a:extLst>
              <a:ext uri="{FF2B5EF4-FFF2-40B4-BE49-F238E27FC236}">
                <a16:creationId xmlns:a16="http://schemas.microsoft.com/office/drawing/2014/main" id="{6FE57959-455C-56F6-90D9-96D96EB02AA0}"/>
              </a:ext>
            </a:extLst>
          </p:cNvPr>
          <p:cNvSpPr txBox="1">
            <a:spLocks/>
          </p:cNvSpPr>
          <p:nvPr/>
        </p:nvSpPr>
        <p:spPr>
          <a:xfrm>
            <a:off x="6276979" y="3087006"/>
            <a:ext cx="7430303"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solidFill>
                  <a:srgbClr val="6298D2"/>
                </a:solidFill>
              </a:rPr>
              <a:t>KTH Supervisors:</a:t>
            </a:r>
            <a:r>
              <a:rPr lang="en-GB" sz="2800" dirty="0"/>
              <a:t> </a:t>
            </a:r>
          </a:p>
          <a:p>
            <a:r>
              <a:rPr lang="en-GB" dirty="0">
                <a:solidFill>
                  <a:schemeClr val="bg1"/>
                </a:solidFill>
              </a:rPr>
              <a:t>Fabian Schmidt </a:t>
            </a:r>
          </a:p>
          <a:p>
            <a:r>
              <a:rPr lang="en-GB" dirty="0">
                <a:solidFill>
                  <a:schemeClr val="bg1"/>
                </a:solidFill>
              </a:rPr>
              <a:t>Sina </a:t>
            </a:r>
            <a:r>
              <a:rPr lang="en-GB" dirty="0" err="1">
                <a:solidFill>
                  <a:schemeClr val="bg1"/>
                </a:solidFill>
              </a:rPr>
              <a:t>Sheikholeslami</a:t>
            </a:r>
            <a:endParaRPr lang="en-GB" dirty="0">
              <a:solidFill>
                <a:schemeClr val="bg1"/>
              </a:solidFill>
            </a:endParaRPr>
          </a:p>
        </p:txBody>
      </p:sp>
      <p:sp>
        <p:nvSpPr>
          <p:cNvPr id="21" name="Rubrik 3">
            <a:extLst>
              <a:ext uri="{FF2B5EF4-FFF2-40B4-BE49-F238E27FC236}">
                <a16:creationId xmlns:a16="http://schemas.microsoft.com/office/drawing/2014/main" id="{5EEB5C54-91ED-9476-FA8F-9FC315798FEB}"/>
              </a:ext>
            </a:extLst>
          </p:cNvPr>
          <p:cNvSpPr txBox="1">
            <a:spLocks/>
          </p:cNvSpPr>
          <p:nvPr/>
        </p:nvSpPr>
        <p:spPr>
          <a:xfrm>
            <a:off x="482093" y="963934"/>
            <a:ext cx="5432932" cy="1654175"/>
          </a:xfrm>
          <a:prstGeom prst="rect">
            <a:avLst/>
          </a:prstGeom>
        </p:spPr>
        <p:txBody>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GB" dirty="0" err="1"/>
              <a:t>IcedHops</a:t>
            </a:r>
            <a:r>
              <a:rPr lang="en-GB" dirty="0"/>
              <a:t>: Reducing Read and Write Latency in an Iceberg-Backed Offline Feature Store</a:t>
            </a:r>
            <a:endParaRPr lang="sv-SE" dirty="0"/>
          </a:p>
        </p:txBody>
      </p:sp>
      <p:sp>
        <p:nvSpPr>
          <p:cNvPr id="22" name="Rubrik 3">
            <a:extLst>
              <a:ext uri="{FF2B5EF4-FFF2-40B4-BE49-F238E27FC236}">
                <a16:creationId xmlns:a16="http://schemas.microsoft.com/office/drawing/2014/main" id="{F5D6E868-ECDE-609C-5C1E-A39B71F55C25}"/>
              </a:ext>
            </a:extLst>
          </p:cNvPr>
          <p:cNvSpPr txBox="1">
            <a:spLocks/>
          </p:cNvSpPr>
          <p:nvPr/>
        </p:nvSpPr>
        <p:spPr>
          <a:xfrm>
            <a:off x="482091" y="3474194"/>
            <a:ext cx="5432932" cy="1654175"/>
          </a:xfrm>
          <a:prstGeom prst="rect">
            <a:avLst/>
          </a:prstGeom>
        </p:spPr>
        <p:txBody>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GB" sz="2400" b="0" dirty="0">
                <a:solidFill>
                  <a:schemeClr val="accent1"/>
                </a:solidFill>
                <a:latin typeface="+mn-lt"/>
              </a:rPr>
              <a:t>Integrating </a:t>
            </a:r>
            <a:r>
              <a:rPr lang="en-GB" sz="2400" b="0" dirty="0" err="1">
                <a:solidFill>
                  <a:schemeClr val="accent1"/>
                </a:solidFill>
                <a:latin typeface="+mn-lt"/>
              </a:rPr>
              <a:t>HopsFS</a:t>
            </a:r>
            <a:r>
              <a:rPr lang="en-GB" sz="2400" b="0" dirty="0">
                <a:solidFill>
                  <a:schemeClr val="accent1"/>
                </a:solidFill>
                <a:latin typeface="+mn-lt"/>
              </a:rPr>
              <a:t> and </a:t>
            </a:r>
            <a:r>
              <a:rPr lang="en-GB" sz="2400" b="0" dirty="0" err="1">
                <a:solidFill>
                  <a:schemeClr val="accent1"/>
                </a:solidFill>
                <a:latin typeface="+mn-lt"/>
              </a:rPr>
              <a:t>PyIceberg</a:t>
            </a:r>
            <a:r>
              <a:rPr lang="en-GB" sz="2400" b="0" dirty="0">
                <a:solidFill>
                  <a:schemeClr val="accent1"/>
                </a:solidFill>
                <a:latin typeface="+mn-lt"/>
              </a:rPr>
              <a:t> Python library to reduce read and write latency on </a:t>
            </a:r>
            <a:r>
              <a:rPr lang="en-GB" sz="2400" b="0" dirty="0" err="1">
                <a:solidFill>
                  <a:schemeClr val="accent1"/>
                </a:solidFill>
                <a:latin typeface="+mn-lt"/>
              </a:rPr>
              <a:t>Hopsworks</a:t>
            </a:r>
            <a:r>
              <a:rPr lang="en-GB" sz="2400" b="0" dirty="0">
                <a:solidFill>
                  <a:schemeClr val="accent1"/>
                </a:solidFill>
                <a:latin typeface="+mn-lt"/>
              </a:rPr>
              <a:t> offline feature store, with a comparative analysis of alternative solutions</a:t>
            </a:r>
            <a:endParaRPr lang="sv-SE" sz="2400" b="0" dirty="0">
              <a:solidFill>
                <a:schemeClr val="accent1"/>
              </a:solidFill>
              <a:latin typeface="+mn-lt"/>
            </a:endParaRPr>
          </a:p>
        </p:txBody>
      </p:sp>
      <p:sp>
        <p:nvSpPr>
          <p:cNvPr id="2" name="Slide Number Placeholder 1">
            <a:extLst>
              <a:ext uri="{FF2B5EF4-FFF2-40B4-BE49-F238E27FC236}">
                <a16:creationId xmlns:a16="http://schemas.microsoft.com/office/drawing/2014/main" id="{1633E1A0-B55B-81AD-CCB0-B0B935B81E83}"/>
              </a:ext>
            </a:extLst>
          </p:cNvPr>
          <p:cNvSpPr>
            <a:spLocks noGrp="1"/>
          </p:cNvSpPr>
          <p:nvPr>
            <p:ph type="sldNum" sz="quarter" idx="12"/>
          </p:nvPr>
        </p:nvSpPr>
        <p:spPr>
          <a:xfrm>
            <a:off x="8848725" y="7524888"/>
            <a:ext cx="2743200" cy="94775"/>
          </a:xfrm>
        </p:spPr>
        <p:txBody>
          <a:bodyPr/>
          <a:lstStyle/>
          <a:p>
            <a:fld id="{B716C8F4-20CD-364A-8A8E-DE130115B178}" type="slidenum">
              <a:rPr lang="sv-SE" smtClean="0"/>
              <a:pPr/>
              <a:t>55</a:t>
            </a:fld>
            <a:endParaRPr lang="sv-SE"/>
          </a:p>
        </p:txBody>
      </p:sp>
      <p:sp>
        <p:nvSpPr>
          <p:cNvPr id="3" name="Text Placeholder 15">
            <a:extLst>
              <a:ext uri="{FF2B5EF4-FFF2-40B4-BE49-F238E27FC236}">
                <a16:creationId xmlns:a16="http://schemas.microsoft.com/office/drawing/2014/main" id="{8F1C8294-59AB-BF80-A146-90DB176A2199}"/>
              </a:ext>
            </a:extLst>
          </p:cNvPr>
          <p:cNvSpPr txBox="1">
            <a:spLocks/>
          </p:cNvSpPr>
          <p:nvPr/>
        </p:nvSpPr>
        <p:spPr>
          <a:xfrm>
            <a:off x="6301506" y="933192"/>
            <a:ext cx="7196835"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err="1">
                <a:solidFill>
                  <a:srgbClr val="6298D2"/>
                </a:solidFill>
              </a:rPr>
              <a:t>PoliMi</a:t>
            </a:r>
            <a:r>
              <a:rPr lang="en-GB" sz="2800" dirty="0">
                <a:solidFill>
                  <a:srgbClr val="6298D2"/>
                </a:solidFill>
              </a:rPr>
              <a:t> Supervisor: </a:t>
            </a:r>
          </a:p>
          <a:p>
            <a:r>
              <a:rPr lang="en-GB" dirty="0">
                <a:solidFill>
                  <a:schemeClr val="bg1"/>
                </a:solidFill>
              </a:rPr>
              <a:t>Davide </a:t>
            </a:r>
            <a:r>
              <a:rPr lang="en-GB" dirty="0" err="1">
                <a:solidFill>
                  <a:schemeClr val="bg1"/>
                </a:solidFill>
              </a:rPr>
              <a:t>Martinenghi</a:t>
            </a:r>
            <a:endParaRPr lang="en-IT" dirty="0">
              <a:solidFill>
                <a:schemeClr val="bg1"/>
              </a:solidFill>
            </a:endParaRPr>
          </a:p>
        </p:txBody>
      </p:sp>
      <p:pic>
        <p:nvPicPr>
          <p:cNvPr id="4" name="Picture 3">
            <a:extLst>
              <a:ext uri="{FF2B5EF4-FFF2-40B4-BE49-F238E27FC236}">
                <a16:creationId xmlns:a16="http://schemas.microsoft.com/office/drawing/2014/main" id="{4DD28E13-2134-5193-8C7B-45D57896A4EF}"/>
              </a:ext>
            </a:extLst>
          </p:cNvPr>
          <p:cNvPicPr>
            <a:picLocks noChangeAspect="1"/>
          </p:cNvPicPr>
          <p:nvPr/>
        </p:nvPicPr>
        <p:blipFill>
          <a:blip r:embed="rId3"/>
          <a:stretch>
            <a:fillRect/>
          </a:stretch>
        </p:blipFill>
        <p:spPr>
          <a:xfrm>
            <a:off x="179587" y="160435"/>
            <a:ext cx="771525" cy="819150"/>
          </a:xfrm>
          <a:prstGeom prst="rect">
            <a:avLst/>
          </a:prstGeom>
        </p:spPr>
      </p:pic>
    </p:spTree>
    <p:extLst>
      <p:ext uri="{BB962C8B-B14F-4D97-AF65-F5344CB8AC3E}">
        <p14:creationId xmlns:p14="http://schemas.microsoft.com/office/powerpoint/2010/main" val="25894482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7261C17-3886-392B-36D6-366F2120CF7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D07CD98-2FEB-9387-69AB-5E640D41BDC9}"/>
              </a:ext>
            </a:extLst>
          </p:cNvPr>
          <p:cNvSpPr>
            <a:spLocks noGrp="1"/>
          </p:cNvSpPr>
          <p:nvPr>
            <p:ph type="title"/>
          </p:nvPr>
        </p:nvSpPr>
        <p:spPr/>
        <p:txBody>
          <a:bodyPr/>
          <a:lstStyle/>
          <a:p>
            <a:r>
              <a:rPr lang="en-IT" dirty="0"/>
              <a:t>Hopsworks feature store</a:t>
            </a:r>
          </a:p>
        </p:txBody>
      </p:sp>
      <p:sp>
        <p:nvSpPr>
          <p:cNvPr id="10" name="Content Placeholder 9">
            <a:extLst>
              <a:ext uri="{FF2B5EF4-FFF2-40B4-BE49-F238E27FC236}">
                <a16:creationId xmlns:a16="http://schemas.microsoft.com/office/drawing/2014/main" id="{DBBABBDC-DECB-0B5B-6FF9-D5058748C5ED}"/>
              </a:ext>
            </a:extLst>
          </p:cNvPr>
          <p:cNvSpPr>
            <a:spLocks noGrp="1"/>
          </p:cNvSpPr>
          <p:nvPr>
            <p:ph sz="half" idx="1"/>
          </p:nvPr>
        </p:nvSpPr>
        <p:spPr>
          <a:xfrm>
            <a:off x="600075" y="2060575"/>
            <a:ext cx="4284441" cy="4267198"/>
          </a:xfrm>
        </p:spPr>
        <p:txBody>
          <a:bodyPr/>
          <a:lstStyle/>
          <a:p>
            <a:r>
              <a:rPr lang="en-IT" sz="2800" dirty="0"/>
              <a:t>Industrial partner</a:t>
            </a:r>
          </a:p>
          <a:p>
            <a:r>
              <a:rPr lang="en-GB" sz="2800" dirty="0"/>
              <a:t>Superior performance compared to existing cloud-based alternatives [1] </a:t>
            </a:r>
          </a:p>
          <a:p>
            <a:r>
              <a:rPr lang="en-GB" sz="2800" dirty="0"/>
              <a:t>Online </a:t>
            </a:r>
            <a:r>
              <a:rPr lang="en-IT" sz="2800" dirty="0"/>
              <a:t>feature store and offline feature store</a:t>
            </a:r>
            <a:r>
              <a:rPr lang="en-GB" sz="2800" dirty="0"/>
              <a:t> [2]</a:t>
            </a:r>
            <a:endParaRPr lang="en-IT" sz="2800" dirty="0"/>
          </a:p>
          <a:p>
            <a:endParaRPr lang="en-IT" dirty="0"/>
          </a:p>
          <a:p>
            <a:endParaRPr lang="en-IT" dirty="0"/>
          </a:p>
        </p:txBody>
      </p:sp>
      <p:pic>
        <p:nvPicPr>
          <p:cNvPr id="13" name="Content Placeholder 12" descr="A diagram of a project&#10;&#10;Description automatically generated">
            <a:extLst>
              <a:ext uri="{FF2B5EF4-FFF2-40B4-BE49-F238E27FC236}">
                <a16:creationId xmlns:a16="http://schemas.microsoft.com/office/drawing/2014/main" id="{DF4E13A5-7751-DABC-F78A-38DAFB7053B8}"/>
              </a:ext>
            </a:extLst>
          </p:cNvPr>
          <p:cNvPicPr>
            <a:picLocks noGrp="1" noChangeAspect="1"/>
          </p:cNvPicPr>
          <p:nvPr>
            <p:ph sz="half" idx="2"/>
          </p:nvPr>
        </p:nvPicPr>
        <p:blipFill>
          <a:blip r:embed="rId3"/>
          <a:stretch>
            <a:fillRect/>
          </a:stretch>
        </p:blipFill>
        <p:spPr>
          <a:xfrm>
            <a:off x="5054855" y="2064492"/>
            <a:ext cx="6569260" cy="3712421"/>
          </a:xfrm>
        </p:spPr>
      </p:pic>
      <p:sp>
        <p:nvSpPr>
          <p:cNvPr id="76" name="Slide Number Placeholder 75">
            <a:extLst>
              <a:ext uri="{FF2B5EF4-FFF2-40B4-BE49-F238E27FC236}">
                <a16:creationId xmlns:a16="http://schemas.microsoft.com/office/drawing/2014/main" id="{4C4BB011-37D3-4A18-B09C-26AFCCDD6A5F}"/>
              </a:ext>
            </a:extLst>
          </p:cNvPr>
          <p:cNvSpPr>
            <a:spLocks noGrp="1"/>
          </p:cNvSpPr>
          <p:nvPr>
            <p:ph type="sldNum" sz="quarter" idx="12"/>
          </p:nvPr>
        </p:nvSpPr>
        <p:spPr/>
        <p:txBody>
          <a:bodyPr/>
          <a:lstStyle/>
          <a:p>
            <a:fld id="{B716C8F4-20CD-364A-8A8E-DE130115B178}" type="slidenum">
              <a:rPr lang="sv-SE" smtClean="0"/>
              <a:t>56</a:t>
            </a:fld>
            <a:endParaRPr lang="sv-SE"/>
          </a:p>
        </p:txBody>
      </p:sp>
      <p:sp>
        <p:nvSpPr>
          <p:cNvPr id="75" name="Footer Placeholder 72">
            <a:extLst>
              <a:ext uri="{FF2B5EF4-FFF2-40B4-BE49-F238E27FC236}">
                <a16:creationId xmlns:a16="http://schemas.microsoft.com/office/drawing/2014/main" id="{79333FF3-7864-A25E-D31B-7CF7601D32FA}"/>
              </a:ext>
            </a:extLst>
          </p:cNvPr>
          <p:cNvSpPr txBox="1">
            <a:spLocks/>
          </p:cNvSpPr>
          <p:nvPr/>
        </p:nvSpPr>
        <p:spPr>
          <a:xfrm>
            <a:off x="600074" y="6461626"/>
            <a:ext cx="7207251" cy="246206"/>
          </a:xfrm>
          <a:prstGeom prst="rect">
            <a:avLst/>
          </a:prstGeom>
        </p:spPr>
        <p:txBody>
          <a:bodyPr vert="horz" lIns="91440" tIns="45720" rIns="91440" bIns="45720" rtlCol="0" anchor="ctr"/>
          <a:lstStyle>
            <a:defPPr>
              <a:defRPr lang="sv-SE"/>
            </a:defPPr>
            <a:lvl1pPr marL="0" algn="ct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sv-SE" dirty="0"/>
              <a:t>[1] De La Rúa Martínez, Javier, Fabio Buso, Antonios Kouzoupis, Alexandru A. </a:t>
            </a:r>
            <a:r>
              <a:rPr lang="sv-SE" dirty="0" err="1"/>
              <a:t>Ormenisan</a:t>
            </a:r>
            <a:r>
              <a:rPr lang="sv-SE" dirty="0"/>
              <a:t>, Salman </a:t>
            </a:r>
            <a:r>
              <a:rPr lang="sv-SE" dirty="0" err="1"/>
              <a:t>Niazi</a:t>
            </a:r>
            <a:r>
              <a:rPr lang="sv-SE" dirty="0"/>
              <a:t>, </a:t>
            </a:r>
            <a:r>
              <a:rPr lang="sv-SE" dirty="0" err="1"/>
              <a:t>Davit</a:t>
            </a:r>
            <a:r>
              <a:rPr lang="sv-SE" dirty="0"/>
              <a:t> </a:t>
            </a:r>
            <a:r>
              <a:rPr lang="sv-SE" dirty="0" err="1"/>
              <a:t>Bzhalava</a:t>
            </a:r>
            <a:r>
              <a:rPr lang="sv-SE" dirty="0"/>
              <a:t>, Kenneth Mak, et al. 2024. “The </a:t>
            </a:r>
            <a:r>
              <a:rPr lang="sv-SE" dirty="0" err="1"/>
              <a:t>Hopsworks</a:t>
            </a:r>
            <a:r>
              <a:rPr lang="sv-SE" dirty="0"/>
              <a:t> Feature Store for </a:t>
            </a:r>
            <a:r>
              <a:rPr lang="sv-SE" dirty="0" err="1"/>
              <a:t>Machine</a:t>
            </a:r>
            <a:r>
              <a:rPr lang="sv-SE" dirty="0"/>
              <a:t> Learning.” SIGMOD/PODS ’24: </a:t>
            </a:r>
            <a:r>
              <a:rPr lang="sv-SE" dirty="0" err="1"/>
              <a:t>Companion</a:t>
            </a:r>
            <a:r>
              <a:rPr lang="sv-SE" dirty="0"/>
              <a:t> </a:t>
            </a:r>
            <a:r>
              <a:rPr lang="sv-SE" dirty="0" err="1"/>
              <a:t>of</a:t>
            </a:r>
            <a:r>
              <a:rPr lang="sv-SE" dirty="0"/>
              <a:t> the 2024 International Conference on Management </a:t>
            </a:r>
            <a:r>
              <a:rPr lang="sv-SE" dirty="0" err="1"/>
              <a:t>of</a:t>
            </a:r>
            <a:r>
              <a:rPr lang="sv-SE" dirty="0"/>
              <a:t> Data, May. https://doi.org/10.1145/3626246.3653389.</a:t>
            </a:r>
          </a:p>
          <a:p>
            <a:pPr algn="l"/>
            <a:r>
              <a:rPr lang="sv-SE" dirty="0"/>
              <a:t>[2] </a:t>
            </a:r>
            <a:r>
              <a:rPr lang="en-GB" dirty="0">
                <a:solidFill>
                  <a:schemeClr val="tx1"/>
                </a:solidFill>
                <a:hlinkClick r:id="rId4"/>
              </a:rPr>
              <a:t>https://docs.hopsworks.ai/latest/</a:t>
            </a:r>
            <a:r>
              <a:rPr lang="sv-SE" dirty="0">
                <a:solidFill>
                  <a:schemeClr val="tx1"/>
                </a:solidFill>
              </a:rPr>
              <a:t> </a:t>
            </a:r>
          </a:p>
        </p:txBody>
      </p:sp>
      <p:pic>
        <p:nvPicPr>
          <p:cNvPr id="2" name="Picture 1">
            <a:extLst>
              <a:ext uri="{FF2B5EF4-FFF2-40B4-BE49-F238E27FC236}">
                <a16:creationId xmlns:a16="http://schemas.microsoft.com/office/drawing/2014/main" id="{D0F4A255-5D05-D05E-5B46-57420FEDC458}"/>
              </a:ext>
            </a:extLst>
          </p:cNvPr>
          <p:cNvPicPr>
            <a:picLocks noChangeAspect="1"/>
          </p:cNvPicPr>
          <p:nvPr/>
        </p:nvPicPr>
        <p:blipFill>
          <a:blip r:embed="rId5"/>
          <a:stretch>
            <a:fillRect/>
          </a:stretch>
        </p:blipFill>
        <p:spPr>
          <a:xfrm>
            <a:off x="179587" y="160435"/>
            <a:ext cx="771525" cy="819150"/>
          </a:xfrm>
          <a:prstGeom prst="rect">
            <a:avLst/>
          </a:prstGeom>
        </p:spPr>
      </p:pic>
    </p:spTree>
    <p:extLst>
      <p:ext uri="{BB962C8B-B14F-4D97-AF65-F5344CB8AC3E}">
        <p14:creationId xmlns:p14="http://schemas.microsoft.com/office/powerpoint/2010/main" val="35466744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7B46C8B-299F-4C83-35F4-15370C49CD5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0251B52-0670-56C2-9170-2EBEB508978C}"/>
              </a:ext>
            </a:extLst>
          </p:cNvPr>
          <p:cNvSpPr>
            <a:spLocks noGrp="1"/>
          </p:cNvSpPr>
          <p:nvPr>
            <p:ph type="title"/>
          </p:nvPr>
        </p:nvSpPr>
        <p:spPr/>
        <p:txBody>
          <a:bodyPr/>
          <a:lstStyle/>
          <a:p>
            <a:r>
              <a:rPr lang="en-GB" dirty="0"/>
              <a:t>Legacy system - Reading</a:t>
            </a:r>
            <a:r>
              <a:rPr lang="en-IT" dirty="0"/>
              <a:t> </a:t>
            </a:r>
          </a:p>
        </p:txBody>
      </p:sp>
      <p:sp>
        <p:nvSpPr>
          <p:cNvPr id="4" name="Slide Number Placeholder 3">
            <a:extLst>
              <a:ext uri="{FF2B5EF4-FFF2-40B4-BE49-F238E27FC236}">
                <a16:creationId xmlns:a16="http://schemas.microsoft.com/office/drawing/2014/main" id="{E52B1386-9839-C1F8-3308-A41BB345C3F8}"/>
              </a:ext>
            </a:extLst>
          </p:cNvPr>
          <p:cNvSpPr>
            <a:spLocks noGrp="1"/>
          </p:cNvSpPr>
          <p:nvPr>
            <p:ph type="sldNum" sz="quarter" idx="12"/>
          </p:nvPr>
        </p:nvSpPr>
        <p:spPr/>
        <p:txBody>
          <a:bodyPr/>
          <a:lstStyle/>
          <a:p>
            <a:fld id="{B716C8F4-20CD-364A-8A8E-DE130115B178}" type="slidenum">
              <a:rPr lang="sv-SE" smtClean="0"/>
              <a:t>57</a:t>
            </a:fld>
            <a:endParaRPr lang="sv-SE"/>
          </a:p>
        </p:txBody>
      </p:sp>
      <p:pic>
        <p:nvPicPr>
          <p:cNvPr id="6" name="Picture 5" descr="A diagram of a computer&#10;&#10;Description automatically generated">
            <a:extLst>
              <a:ext uri="{FF2B5EF4-FFF2-40B4-BE49-F238E27FC236}">
                <a16:creationId xmlns:a16="http://schemas.microsoft.com/office/drawing/2014/main" id="{60D64C51-8E3C-073A-30CE-802228908D57}"/>
              </a:ext>
            </a:extLst>
          </p:cNvPr>
          <p:cNvPicPr>
            <a:picLocks noChangeAspect="1"/>
          </p:cNvPicPr>
          <p:nvPr/>
        </p:nvPicPr>
        <p:blipFill>
          <a:blip r:embed="rId2"/>
          <a:stretch>
            <a:fillRect/>
          </a:stretch>
        </p:blipFill>
        <p:spPr>
          <a:xfrm>
            <a:off x="537211" y="2717415"/>
            <a:ext cx="11099642" cy="2078979"/>
          </a:xfrm>
          <a:prstGeom prst="rect">
            <a:avLst/>
          </a:prstGeom>
        </p:spPr>
      </p:pic>
    </p:spTree>
    <p:extLst>
      <p:ext uri="{BB962C8B-B14F-4D97-AF65-F5344CB8AC3E}">
        <p14:creationId xmlns:p14="http://schemas.microsoft.com/office/powerpoint/2010/main" val="32910547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278B6B3-8B8E-C36D-53E9-6000FFD151B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69BB102-7CF3-FA13-09F2-0B47CFBB5E50}"/>
              </a:ext>
            </a:extLst>
          </p:cNvPr>
          <p:cNvSpPr>
            <a:spLocks noGrp="1"/>
          </p:cNvSpPr>
          <p:nvPr>
            <p:ph type="title"/>
          </p:nvPr>
        </p:nvSpPr>
        <p:spPr/>
        <p:txBody>
          <a:bodyPr anchor="t">
            <a:noAutofit/>
          </a:bodyPr>
          <a:lstStyle/>
          <a:p>
            <a:r>
              <a:rPr lang="en-GB" dirty="0" err="1"/>
              <a:t>PyIceberg</a:t>
            </a:r>
            <a:r>
              <a:rPr lang="en-GB" dirty="0"/>
              <a:t> system - Reading</a:t>
            </a:r>
            <a:endParaRPr lang="en-IT" dirty="0"/>
          </a:p>
        </p:txBody>
      </p:sp>
      <p:sp>
        <p:nvSpPr>
          <p:cNvPr id="4" name="Slide Number Placeholder 3">
            <a:extLst>
              <a:ext uri="{FF2B5EF4-FFF2-40B4-BE49-F238E27FC236}">
                <a16:creationId xmlns:a16="http://schemas.microsoft.com/office/drawing/2014/main" id="{5F971CD1-33B7-D271-6B0E-AD7207E5E272}"/>
              </a:ext>
            </a:extLst>
          </p:cNvPr>
          <p:cNvSpPr>
            <a:spLocks noGrp="1"/>
          </p:cNvSpPr>
          <p:nvPr>
            <p:ph type="sldNum" sz="quarter" idx="12"/>
          </p:nvPr>
        </p:nvSpPr>
        <p:spPr/>
        <p:txBody>
          <a:bodyPr anchor="ctr">
            <a:normAutofit fontScale="25000" lnSpcReduction="20000"/>
          </a:bodyPr>
          <a:lstStyle/>
          <a:p>
            <a:pPr>
              <a:lnSpc>
                <a:spcPct val="90000"/>
              </a:lnSpc>
              <a:spcAft>
                <a:spcPts val="600"/>
              </a:spcAft>
            </a:pPr>
            <a:fld id="{B716C8F4-20CD-364A-8A8E-DE130115B178}" type="slidenum">
              <a:rPr lang="sv-SE" sz="200" smtClean="0"/>
              <a:pPr>
                <a:lnSpc>
                  <a:spcPct val="90000"/>
                </a:lnSpc>
                <a:spcAft>
                  <a:spcPts val="600"/>
                </a:spcAft>
              </a:pPr>
              <a:t>58</a:t>
            </a:fld>
            <a:endParaRPr lang="sv-SE" sz="200"/>
          </a:p>
        </p:txBody>
      </p:sp>
      <p:pic>
        <p:nvPicPr>
          <p:cNvPr id="6" name="Picture 5">
            <a:extLst>
              <a:ext uri="{FF2B5EF4-FFF2-40B4-BE49-F238E27FC236}">
                <a16:creationId xmlns:a16="http://schemas.microsoft.com/office/drawing/2014/main" id="{C1253C60-9C2D-85AF-A1FB-A51724821F90}"/>
              </a:ext>
            </a:extLst>
          </p:cNvPr>
          <p:cNvPicPr>
            <a:picLocks noChangeAspect="1"/>
          </p:cNvPicPr>
          <p:nvPr/>
        </p:nvPicPr>
        <p:blipFill>
          <a:blip r:embed="rId2"/>
          <a:stretch/>
        </p:blipFill>
        <p:spPr>
          <a:xfrm>
            <a:off x="663733" y="1872344"/>
            <a:ext cx="10862947" cy="4453808"/>
          </a:xfrm>
          <a:prstGeom prst="rect">
            <a:avLst/>
          </a:prstGeom>
          <a:noFill/>
        </p:spPr>
      </p:pic>
    </p:spTree>
    <p:extLst>
      <p:ext uri="{BB962C8B-B14F-4D97-AF65-F5344CB8AC3E}">
        <p14:creationId xmlns:p14="http://schemas.microsoft.com/office/powerpoint/2010/main" val="470531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123CC0-5F83-5CAA-9FD7-CD6B6C5F942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6C84D96-B60B-710B-D586-96B028A7065F}"/>
              </a:ext>
            </a:extLst>
          </p:cNvPr>
          <p:cNvSpPr>
            <a:spLocks noGrp="1"/>
          </p:cNvSpPr>
          <p:nvPr>
            <p:ph type="title"/>
          </p:nvPr>
        </p:nvSpPr>
        <p:spPr/>
        <p:txBody>
          <a:bodyPr/>
          <a:lstStyle/>
          <a:p>
            <a:r>
              <a:rPr lang="en-GB" dirty="0"/>
              <a:t>Other solution – delta-</a:t>
            </a:r>
            <a:r>
              <a:rPr lang="en-GB" dirty="0" err="1"/>
              <a:t>rs</a:t>
            </a:r>
            <a:r>
              <a:rPr lang="en-GB" dirty="0"/>
              <a:t> system</a:t>
            </a:r>
            <a:endParaRPr lang="en-IT" dirty="0"/>
          </a:p>
        </p:txBody>
      </p:sp>
      <p:sp>
        <p:nvSpPr>
          <p:cNvPr id="11" name="Content Placeholder 8">
            <a:extLst>
              <a:ext uri="{FF2B5EF4-FFF2-40B4-BE49-F238E27FC236}">
                <a16:creationId xmlns:a16="http://schemas.microsoft.com/office/drawing/2014/main" id="{5FF66384-AB68-36D0-9A79-4B24E55F21D7}"/>
              </a:ext>
            </a:extLst>
          </p:cNvPr>
          <p:cNvSpPr>
            <a:spLocks noGrp="1"/>
          </p:cNvSpPr>
          <p:nvPr>
            <p:ph idx="1"/>
          </p:nvPr>
        </p:nvSpPr>
        <p:spPr>
          <a:xfrm>
            <a:off x="600075" y="2062480"/>
            <a:ext cx="4577981" cy="4263672"/>
          </a:xfrm>
        </p:spPr>
        <p:txBody>
          <a:bodyPr/>
          <a:lstStyle/>
          <a:p>
            <a:r>
              <a:rPr lang="en-GB" dirty="0"/>
              <a:t>Developed in parallel to this master thesis</a:t>
            </a:r>
            <a:endParaRPr lang="en-IT" dirty="0"/>
          </a:p>
          <a:p>
            <a:r>
              <a:rPr lang="en-GB" dirty="0"/>
              <a:t>Uses Rust library called delta-</a:t>
            </a:r>
            <a:r>
              <a:rPr lang="en-GB" dirty="0" err="1"/>
              <a:t>rs</a:t>
            </a:r>
            <a:r>
              <a:rPr lang="en-GB" dirty="0"/>
              <a:t> to access offline feature store</a:t>
            </a:r>
            <a:endParaRPr lang="en-IT" dirty="0"/>
          </a:p>
          <a:p>
            <a:r>
              <a:rPr lang="en-GB" dirty="0"/>
              <a:t>Avoids usage of Spark</a:t>
            </a:r>
          </a:p>
          <a:p>
            <a:r>
              <a:rPr lang="en-GB" dirty="0"/>
              <a:t>Remove middleware</a:t>
            </a:r>
          </a:p>
          <a:p>
            <a:r>
              <a:rPr lang="en-GB" dirty="0"/>
              <a:t>Column-based transfer</a:t>
            </a:r>
          </a:p>
        </p:txBody>
      </p:sp>
      <p:sp>
        <p:nvSpPr>
          <p:cNvPr id="13" name="Slide Number Placeholder 12">
            <a:extLst>
              <a:ext uri="{FF2B5EF4-FFF2-40B4-BE49-F238E27FC236}">
                <a16:creationId xmlns:a16="http://schemas.microsoft.com/office/drawing/2014/main" id="{16AA826F-EAB5-EEB1-3F54-4272F1BEA5B8}"/>
              </a:ext>
            </a:extLst>
          </p:cNvPr>
          <p:cNvSpPr>
            <a:spLocks noGrp="1"/>
          </p:cNvSpPr>
          <p:nvPr>
            <p:ph type="sldNum" sz="quarter" idx="12"/>
          </p:nvPr>
        </p:nvSpPr>
        <p:spPr>
          <a:xfrm>
            <a:off x="8927043" y="6485938"/>
            <a:ext cx="2664882" cy="82165"/>
          </a:xfrm>
        </p:spPr>
        <p:txBody>
          <a:bodyPr/>
          <a:lstStyle/>
          <a:p>
            <a:fld id="{B716C8F4-20CD-364A-8A8E-DE130115B178}" type="slidenum">
              <a:rPr lang="sv-SE" smtClean="0"/>
              <a:t>59</a:t>
            </a:fld>
            <a:endParaRPr lang="sv-SE"/>
          </a:p>
        </p:txBody>
      </p:sp>
      <p:sp>
        <p:nvSpPr>
          <p:cNvPr id="7" name="Text Placeholder 4">
            <a:extLst>
              <a:ext uri="{FF2B5EF4-FFF2-40B4-BE49-F238E27FC236}">
                <a16:creationId xmlns:a16="http://schemas.microsoft.com/office/drawing/2014/main" id="{5735C3A8-FAA7-70FE-4124-C596A256E6DC}"/>
              </a:ext>
            </a:extLst>
          </p:cNvPr>
          <p:cNvSpPr txBox="1">
            <a:spLocks/>
          </p:cNvSpPr>
          <p:nvPr/>
        </p:nvSpPr>
        <p:spPr>
          <a:xfrm>
            <a:off x="5924844" y="2062480"/>
            <a:ext cx="5640110" cy="368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T" sz="2400" b="1" dirty="0">
                <a:solidFill>
                  <a:srgbClr val="6298D2"/>
                </a:solidFill>
                <a:latin typeface="+mj-lt"/>
              </a:rPr>
              <a:t>W</a:t>
            </a:r>
            <a:r>
              <a:rPr lang="en-GB" sz="2400" b="1" dirty="0">
                <a:solidFill>
                  <a:srgbClr val="6298D2"/>
                </a:solidFill>
                <a:latin typeface="+mj-lt"/>
              </a:rPr>
              <a:t>r</a:t>
            </a:r>
            <a:r>
              <a:rPr lang="en-IT" sz="2400" b="1" dirty="0">
                <a:solidFill>
                  <a:srgbClr val="6298D2"/>
                </a:solidFill>
                <a:latin typeface="+mj-lt"/>
              </a:rPr>
              <a:t>iting</a:t>
            </a:r>
          </a:p>
        </p:txBody>
      </p:sp>
      <p:sp>
        <p:nvSpPr>
          <p:cNvPr id="9" name="Text Placeholder 4">
            <a:extLst>
              <a:ext uri="{FF2B5EF4-FFF2-40B4-BE49-F238E27FC236}">
                <a16:creationId xmlns:a16="http://schemas.microsoft.com/office/drawing/2014/main" id="{2758768A-54B9-ABE5-5BC2-C17FB35BAC87}"/>
              </a:ext>
            </a:extLst>
          </p:cNvPr>
          <p:cNvSpPr txBox="1">
            <a:spLocks/>
          </p:cNvSpPr>
          <p:nvPr/>
        </p:nvSpPr>
        <p:spPr>
          <a:xfrm>
            <a:off x="5988256" y="4058805"/>
            <a:ext cx="5513285" cy="368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T" sz="2400" b="1" dirty="0">
                <a:solidFill>
                  <a:srgbClr val="6298D2"/>
                </a:solidFill>
                <a:latin typeface="+mj-lt"/>
              </a:rPr>
              <a:t>Reading</a:t>
            </a:r>
          </a:p>
        </p:txBody>
      </p:sp>
      <p:sp>
        <p:nvSpPr>
          <p:cNvPr id="10" name="TextBox 9">
            <a:extLst>
              <a:ext uri="{FF2B5EF4-FFF2-40B4-BE49-F238E27FC236}">
                <a16:creationId xmlns:a16="http://schemas.microsoft.com/office/drawing/2014/main" id="{073785C0-66C7-6E55-7D96-A8F3A6E58930}"/>
              </a:ext>
            </a:extLst>
          </p:cNvPr>
          <p:cNvSpPr txBox="1"/>
          <p:nvPr/>
        </p:nvSpPr>
        <p:spPr>
          <a:xfrm>
            <a:off x="2041451" y="4912242"/>
            <a:ext cx="184731" cy="369332"/>
          </a:xfrm>
          <a:prstGeom prst="rect">
            <a:avLst/>
          </a:prstGeom>
          <a:noFill/>
        </p:spPr>
        <p:txBody>
          <a:bodyPr wrap="none" rtlCol="0">
            <a:spAutoFit/>
          </a:bodyPr>
          <a:lstStyle/>
          <a:p>
            <a:endParaRPr lang="en-IT" dirty="0"/>
          </a:p>
        </p:txBody>
      </p:sp>
      <p:pic>
        <p:nvPicPr>
          <p:cNvPr id="15" name="Picture 14">
            <a:extLst>
              <a:ext uri="{FF2B5EF4-FFF2-40B4-BE49-F238E27FC236}">
                <a16:creationId xmlns:a16="http://schemas.microsoft.com/office/drawing/2014/main" id="{795D60BF-F9B3-87D9-46B3-3FEC189F9153}"/>
              </a:ext>
            </a:extLst>
          </p:cNvPr>
          <p:cNvPicPr>
            <a:picLocks noChangeAspect="1"/>
          </p:cNvPicPr>
          <p:nvPr/>
        </p:nvPicPr>
        <p:blipFill>
          <a:blip r:embed="rId2"/>
          <a:srcRect/>
          <a:stretch/>
        </p:blipFill>
        <p:spPr>
          <a:xfrm>
            <a:off x="5915025" y="2425695"/>
            <a:ext cx="5351945" cy="1522400"/>
          </a:xfrm>
          <a:prstGeom prst="rect">
            <a:avLst/>
          </a:prstGeom>
        </p:spPr>
      </p:pic>
      <p:pic>
        <p:nvPicPr>
          <p:cNvPr id="17" name="Picture 16">
            <a:extLst>
              <a:ext uri="{FF2B5EF4-FFF2-40B4-BE49-F238E27FC236}">
                <a16:creationId xmlns:a16="http://schemas.microsoft.com/office/drawing/2014/main" id="{74C4ECF2-24D4-F17A-9F5D-C8080B3DC38B}"/>
              </a:ext>
            </a:extLst>
          </p:cNvPr>
          <p:cNvPicPr>
            <a:picLocks noChangeAspect="1"/>
          </p:cNvPicPr>
          <p:nvPr/>
        </p:nvPicPr>
        <p:blipFill>
          <a:blip r:embed="rId3"/>
          <a:srcRect t="3488" b="3488"/>
          <a:stretch/>
        </p:blipFill>
        <p:spPr>
          <a:xfrm>
            <a:off x="5658678" y="4505507"/>
            <a:ext cx="5958527" cy="1824058"/>
          </a:xfrm>
          <a:prstGeom prst="rect">
            <a:avLst/>
          </a:prstGeom>
        </p:spPr>
      </p:pic>
    </p:spTree>
    <p:extLst>
      <p:ext uri="{BB962C8B-B14F-4D97-AF65-F5344CB8AC3E}">
        <p14:creationId xmlns:p14="http://schemas.microsoft.com/office/powerpoint/2010/main" val="152379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69DDA-DE09-4987-5F7F-B2CF2CB8F619}"/>
            </a:ext>
          </a:extLst>
        </p:cNvPr>
        <p:cNvGrpSpPr/>
        <p:nvPr/>
      </p:nvGrpSpPr>
      <p:grpSpPr>
        <a:xfrm>
          <a:off x="0" y="0"/>
          <a:ext cx="0" cy="0"/>
          <a:chOff x="0" y="0"/>
          <a:chExt cx="0" cy="0"/>
        </a:xfrm>
      </p:grpSpPr>
      <p:sp>
        <p:nvSpPr>
          <p:cNvPr id="15" name="Title 7">
            <a:extLst>
              <a:ext uri="{FF2B5EF4-FFF2-40B4-BE49-F238E27FC236}">
                <a16:creationId xmlns:a16="http://schemas.microsoft.com/office/drawing/2014/main" id="{A5266C2D-53D1-57D0-7D97-5C59115C9334}"/>
              </a:ext>
            </a:extLst>
          </p:cNvPr>
          <p:cNvSpPr>
            <a:spLocks noGrp="1"/>
          </p:cNvSpPr>
          <p:nvPr>
            <p:ph type="title"/>
          </p:nvPr>
        </p:nvSpPr>
        <p:spPr/>
        <p:txBody>
          <a:bodyPr/>
          <a:lstStyle/>
          <a:p>
            <a:pPr>
              <a:tabLst>
                <a:tab pos="2606675" algn="l"/>
              </a:tabLst>
            </a:pPr>
            <a:r>
              <a:rPr lang="en-GB" dirty="0" err="1">
                <a:solidFill>
                  <a:srgbClr val="FFC000"/>
                </a:solidFill>
              </a:rPr>
              <a:t>Hopsworks</a:t>
            </a:r>
            <a:r>
              <a:rPr lang="en-GB" dirty="0">
                <a:solidFill>
                  <a:srgbClr val="FFC000"/>
                </a:solidFill>
              </a:rPr>
              <a:t> offline feature store</a:t>
            </a:r>
            <a:r>
              <a:rPr lang="en-GB" sz="1200" dirty="0">
                <a:solidFill>
                  <a:srgbClr val="FFC000"/>
                </a:solidFill>
              </a:rPr>
              <a:t>   </a:t>
            </a:r>
            <a:r>
              <a:rPr lang="en-GB" dirty="0"/>
              <a:t>- Writing</a:t>
            </a:r>
            <a:r>
              <a:rPr lang="en-IT" dirty="0"/>
              <a:t> </a:t>
            </a:r>
          </a:p>
        </p:txBody>
      </p:sp>
      <p:sp>
        <p:nvSpPr>
          <p:cNvPr id="6" name="Slide Number Placeholder 5">
            <a:extLst>
              <a:ext uri="{FF2B5EF4-FFF2-40B4-BE49-F238E27FC236}">
                <a16:creationId xmlns:a16="http://schemas.microsoft.com/office/drawing/2014/main" id="{20B0066D-CF0B-6429-1E51-8F0325C803DB}"/>
              </a:ext>
            </a:extLst>
          </p:cNvPr>
          <p:cNvSpPr>
            <a:spLocks noGrp="1"/>
          </p:cNvSpPr>
          <p:nvPr>
            <p:ph type="sldNum" sz="quarter" idx="12"/>
          </p:nvPr>
        </p:nvSpPr>
        <p:spPr/>
        <p:txBody>
          <a:bodyPr/>
          <a:lstStyle/>
          <a:p>
            <a:fld id="{B716C8F4-20CD-364A-8A8E-DE130115B178}" type="slidenum">
              <a:rPr lang="sv-SE" smtClean="0"/>
              <a:t>6</a:t>
            </a:fld>
            <a:endParaRPr lang="sv-SE" dirty="0"/>
          </a:p>
        </p:txBody>
      </p:sp>
      <p:pic>
        <p:nvPicPr>
          <p:cNvPr id="9" name="Picture 8" descr="A diagram of a cluster&#10;&#10;Description automatically generated">
            <a:extLst>
              <a:ext uri="{FF2B5EF4-FFF2-40B4-BE49-F238E27FC236}">
                <a16:creationId xmlns:a16="http://schemas.microsoft.com/office/drawing/2014/main" id="{477BF91A-6A75-AC62-1514-DABD2A5985DE}"/>
              </a:ext>
            </a:extLst>
          </p:cNvPr>
          <p:cNvPicPr>
            <a:picLocks noChangeAspect="1"/>
          </p:cNvPicPr>
          <p:nvPr/>
        </p:nvPicPr>
        <p:blipFill>
          <a:blip r:embed="rId3"/>
          <a:stretch>
            <a:fillRect/>
          </a:stretch>
        </p:blipFill>
        <p:spPr>
          <a:xfrm>
            <a:off x="600869" y="3129062"/>
            <a:ext cx="10990263" cy="2180607"/>
          </a:xfrm>
          <a:prstGeom prst="rect">
            <a:avLst/>
          </a:prstGeom>
        </p:spPr>
      </p:pic>
      <p:sp>
        <p:nvSpPr>
          <p:cNvPr id="10" name="Footer Placeholder 72">
            <a:extLst>
              <a:ext uri="{FF2B5EF4-FFF2-40B4-BE49-F238E27FC236}">
                <a16:creationId xmlns:a16="http://schemas.microsoft.com/office/drawing/2014/main" id="{B075885C-D342-ADA0-A673-A24D8CAE519C}"/>
              </a:ext>
            </a:extLst>
          </p:cNvPr>
          <p:cNvSpPr txBox="1">
            <a:spLocks/>
          </p:cNvSpPr>
          <p:nvPr/>
        </p:nvSpPr>
        <p:spPr>
          <a:xfrm>
            <a:off x="600074" y="6461626"/>
            <a:ext cx="7207251" cy="246206"/>
          </a:xfrm>
          <a:prstGeom prst="rect">
            <a:avLst/>
          </a:prstGeom>
        </p:spPr>
        <p:txBody>
          <a:bodyPr vert="horz" lIns="91440" tIns="45720" rIns="91440" bIns="45720" rtlCol="0" anchor="ctr"/>
          <a:lstStyle>
            <a:defPPr>
              <a:defRPr lang="sv-SE"/>
            </a:defPPr>
            <a:lvl1pPr marL="0" algn="ct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sv-SE" dirty="0"/>
              <a:t>[1] De La Rúa Martínez, Javier, Fabio Buso, Antonios Kouzoupis, Alexandru A. </a:t>
            </a:r>
            <a:r>
              <a:rPr lang="sv-SE" dirty="0" err="1"/>
              <a:t>Ormenisan</a:t>
            </a:r>
            <a:r>
              <a:rPr lang="sv-SE" dirty="0"/>
              <a:t>, Salman </a:t>
            </a:r>
            <a:r>
              <a:rPr lang="sv-SE" dirty="0" err="1"/>
              <a:t>Niazi</a:t>
            </a:r>
            <a:r>
              <a:rPr lang="sv-SE" dirty="0"/>
              <a:t>, </a:t>
            </a:r>
            <a:r>
              <a:rPr lang="sv-SE" dirty="0" err="1"/>
              <a:t>Davit</a:t>
            </a:r>
            <a:r>
              <a:rPr lang="sv-SE" dirty="0"/>
              <a:t> </a:t>
            </a:r>
            <a:r>
              <a:rPr lang="sv-SE" dirty="0" err="1"/>
              <a:t>Bzhalava</a:t>
            </a:r>
            <a:r>
              <a:rPr lang="sv-SE" dirty="0"/>
              <a:t>, Kenneth Mak, et al. 2024. “The </a:t>
            </a:r>
            <a:r>
              <a:rPr lang="sv-SE" dirty="0" err="1"/>
              <a:t>Hopsworks</a:t>
            </a:r>
            <a:r>
              <a:rPr lang="sv-SE" dirty="0"/>
              <a:t> Feature Store for </a:t>
            </a:r>
            <a:r>
              <a:rPr lang="sv-SE" dirty="0" err="1"/>
              <a:t>Machine</a:t>
            </a:r>
            <a:r>
              <a:rPr lang="sv-SE" dirty="0"/>
              <a:t> Learning.” SIGMOD/PODS ’24: </a:t>
            </a:r>
            <a:r>
              <a:rPr lang="sv-SE" dirty="0" err="1"/>
              <a:t>Companion</a:t>
            </a:r>
            <a:r>
              <a:rPr lang="sv-SE" dirty="0"/>
              <a:t> </a:t>
            </a:r>
            <a:r>
              <a:rPr lang="sv-SE" dirty="0" err="1"/>
              <a:t>of</a:t>
            </a:r>
            <a:r>
              <a:rPr lang="sv-SE" dirty="0"/>
              <a:t> the 2024 International Conference on Management </a:t>
            </a:r>
            <a:r>
              <a:rPr lang="sv-SE" dirty="0" err="1"/>
              <a:t>of</a:t>
            </a:r>
            <a:r>
              <a:rPr lang="sv-SE" dirty="0"/>
              <a:t> Data, May. https://doi.org/10.1145/3626246.3653389.</a:t>
            </a:r>
          </a:p>
          <a:p>
            <a:pPr algn="l"/>
            <a:r>
              <a:rPr lang="sv-SE" dirty="0"/>
              <a:t>[2] </a:t>
            </a:r>
            <a:r>
              <a:rPr lang="en-GB" dirty="0">
                <a:solidFill>
                  <a:schemeClr val="tx1"/>
                </a:solidFill>
                <a:hlinkClick r:id="rId4"/>
              </a:rPr>
              <a:t>https://docs.hopsworks.ai/latest/</a:t>
            </a:r>
            <a:r>
              <a:rPr lang="sv-SE" dirty="0">
                <a:solidFill>
                  <a:schemeClr val="tx1"/>
                </a:solidFill>
              </a:rPr>
              <a:t> </a:t>
            </a:r>
          </a:p>
        </p:txBody>
      </p:sp>
      <p:sp>
        <p:nvSpPr>
          <p:cNvPr id="2" name="Rectangle 1">
            <a:extLst>
              <a:ext uri="{FF2B5EF4-FFF2-40B4-BE49-F238E27FC236}">
                <a16:creationId xmlns:a16="http://schemas.microsoft.com/office/drawing/2014/main" id="{869D14A5-2B7A-4E60-0818-0C1BB8A03B6E}"/>
              </a:ext>
            </a:extLst>
          </p:cNvPr>
          <p:cNvSpPr/>
          <p:nvPr/>
        </p:nvSpPr>
        <p:spPr>
          <a:xfrm>
            <a:off x="600075" y="2492375"/>
            <a:ext cx="110331" cy="3481705"/>
          </a:xfrm>
          <a:prstGeom prst="rect">
            <a:avLst/>
          </a:prstGeom>
          <a:solidFill>
            <a:schemeClr val="bg1">
              <a:lumMod val="5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78526CC8-B7B2-FBDC-3851-1A81175C42EC}"/>
              </a:ext>
            </a:extLst>
          </p:cNvPr>
          <p:cNvSpPr/>
          <p:nvPr/>
        </p:nvSpPr>
        <p:spPr>
          <a:xfrm>
            <a:off x="8432798" y="2492375"/>
            <a:ext cx="3157539" cy="3481704"/>
          </a:xfrm>
          <a:prstGeom prst="rect">
            <a:avLst/>
          </a:prstGeom>
          <a:solidFill>
            <a:schemeClr val="bg1">
              <a:lumMod val="5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E9EBDE6C-CC9B-F779-587C-52772BDA4C61}"/>
              </a:ext>
            </a:extLst>
          </p:cNvPr>
          <p:cNvSpPr/>
          <p:nvPr/>
        </p:nvSpPr>
        <p:spPr>
          <a:xfrm>
            <a:off x="7254240" y="2492375"/>
            <a:ext cx="1177763" cy="1146937"/>
          </a:xfrm>
          <a:prstGeom prst="rect">
            <a:avLst/>
          </a:prstGeom>
          <a:solidFill>
            <a:schemeClr val="bg1">
              <a:lumMod val="5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5B1FC442-2E36-1198-701E-E32F82936260}"/>
              </a:ext>
            </a:extLst>
          </p:cNvPr>
          <p:cNvSpPr/>
          <p:nvPr/>
        </p:nvSpPr>
        <p:spPr>
          <a:xfrm>
            <a:off x="7253445" y="4993405"/>
            <a:ext cx="1178955" cy="980674"/>
          </a:xfrm>
          <a:prstGeom prst="rect">
            <a:avLst/>
          </a:prstGeom>
          <a:solidFill>
            <a:schemeClr val="bg1">
              <a:lumMod val="5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FA451FE7-E9B5-8D83-E0A9-FAEE8AD890C7}"/>
              </a:ext>
            </a:extLst>
          </p:cNvPr>
          <p:cNvSpPr/>
          <p:nvPr/>
        </p:nvSpPr>
        <p:spPr>
          <a:xfrm>
            <a:off x="1900472" y="2492375"/>
            <a:ext cx="5352973" cy="3481704"/>
          </a:xfrm>
          <a:prstGeom prst="rect">
            <a:avLst/>
          </a:prstGeom>
          <a:solidFill>
            <a:schemeClr val="bg1">
              <a:lumMod val="5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4E6AE775-A037-DF2B-FEA8-8E11BBCD74F6}"/>
              </a:ext>
            </a:extLst>
          </p:cNvPr>
          <p:cNvSpPr/>
          <p:nvPr/>
        </p:nvSpPr>
        <p:spPr>
          <a:xfrm>
            <a:off x="711202" y="5211486"/>
            <a:ext cx="1189270" cy="762594"/>
          </a:xfrm>
          <a:prstGeom prst="rect">
            <a:avLst/>
          </a:prstGeom>
          <a:solidFill>
            <a:schemeClr val="bg1">
              <a:lumMod val="5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C76AF3E6-F0A3-AA80-7CE2-CD70AA653A10}"/>
              </a:ext>
            </a:extLst>
          </p:cNvPr>
          <p:cNvSpPr/>
          <p:nvPr/>
        </p:nvSpPr>
        <p:spPr>
          <a:xfrm>
            <a:off x="711201" y="2492375"/>
            <a:ext cx="1189271" cy="1993264"/>
          </a:xfrm>
          <a:prstGeom prst="rect">
            <a:avLst/>
          </a:prstGeom>
          <a:solidFill>
            <a:schemeClr val="bg1">
              <a:lumMod val="5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6" name="Picture 15">
            <a:extLst>
              <a:ext uri="{FF2B5EF4-FFF2-40B4-BE49-F238E27FC236}">
                <a16:creationId xmlns:a16="http://schemas.microsoft.com/office/drawing/2014/main" id="{31FF410A-12B8-9D46-F67B-EB75B7AB39C6}"/>
              </a:ext>
            </a:extLst>
          </p:cNvPr>
          <p:cNvPicPr>
            <a:picLocks noChangeAspect="1"/>
          </p:cNvPicPr>
          <p:nvPr/>
        </p:nvPicPr>
        <p:blipFill>
          <a:blip r:embed="rId5"/>
          <a:stretch>
            <a:fillRect/>
          </a:stretch>
        </p:blipFill>
        <p:spPr>
          <a:xfrm>
            <a:off x="179587" y="160435"/>
            <a:ext cx="771525" cy="819150"/>
          </a:xfrm>
          <a:prstGeom prst="rect">
            <a:avLst/>
          </a:prstGeom>
        </p:spPr>
      </p:pic>
    </p:spTree>
    <p:extLst>
      <p:ext uri="{BB962C8B-B14F-4D97-AF65-F5344CB8AC3E}">
        <p14:creationId xmlns:p14="http://schemas.microsoft.com/office/powerpoint/2010/main" val="20182971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D98DD0F-A53A-17F9-A5AD-9238D4B8886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BFC17D9-E386-B497-164A-3160B45564EF}"/>
              </a:ext>
            </a:extLst>
          </p:cNvPr>
          <p:cNvSpPr>
            <a:spLocks noGrp="1"/>
          </p:cNvSpPr>
          <p:nvPr>
            <p:ph type="title"/>
          </p:nvPr>
        </p:nvSpPr>
        <p:spPr/>
        <p:txBody>
          <a:bodyPr/>
          <a:lstStyle/>
          <a:p>
            <a:r>
              <a:rPr lang="en-IT" dirty="0"/>
              <a:t>Method</a:t>
            </a:r>
            <a:r>
              <a:rPr lang="en-GB" dirty="0"/>
              <a:t> - Processes</a:t>
            </a:r>
            <a:endParaRPr lang="en-IT" dirty="0"/>
          </a:p>
        </p:txBody>
      </p:sp>
      <p:pic>
        <p:nvPicPr>
          <p:cNvPr id="3" name="Content Placeholder 2">
            <a:extLst>
              <a:ext uri="{FF2B5EF4-FFF2-40B4-BE49-F238E27FC236}">
                <a16:creationId xmlns:a16="http://schemas.microsoft.com/office/drawing/2014/main" id="{B885E7F9-1636-C39C-086A-573A827618A5}"/>
              </a:ext>
            </a:extLst>
          </p:cNvPr>
          <p:cNvPicPr>
            <a:picLocks noGrp="1" noChangeAspect="1"/>
          </p:cNvPicPr>
          <p:nvPr>
            <p:ph idx="1"/>
          </p:nvPr>
        </p:nvPicPr>
        <p:blipFill>
          <a:blip r:embed="rId3"/>
          <a:srcRect/>
          <a:stretch/>
        </p:blipFill>
        <p:spPr>
          <a:xfrm>
            <a:off x="388043" y="2834764"/>
            <a:ext cx="4128408" cy="2625129"/>
          </a:xfrm>
        </p:spPr>
      </p:pic>
      <p:sp>
        <p:nvSpPr>
          <p:cNvPr id="6" name="Slide Number Placeholder 5">
            <a:extLst>
              <a:ext uri="{FF2B5EF4-FFF2-40B4-BE49-F238E27FC236}">
                <a16:creationId xmlns:a16="http://schemas.microsoft.com/office/drawing/2014/main" id="{6FF137FB-36D4-981C-9950-5C8E345D8CE5}"/>
              </a:ext>
            </a:extLst>
          </p:cNvPr>
          <p:cNvSpPr>
            <a:spLocks noGrp="1"/>
          </p:cNvSpPr>
          <p:nvPr>
            <p:ph type="sldNum" sz="quarter" idx="12"/>
          </p:nvPr>
        </p:nvSpPr>
        <p:spPr/>
        <p:txBody>
          <a:bodyPr/>
          <a:lstStyle/>
          <a:p>
            <a:fld id="{B716C8F4-20CD-364A-8A8E-DE130115B178}" type="slidenum">
              <a:rPr lang="sv-SE" smtClean="0"/>
              <a:t>60</a:t>
            </a:fld>
            <a:endParaRPr lang="sv-SE"/>
          </a:p>
        </p:txBody>
      </p:sp>
      <p:pic>
        <p:nvPicPr>
          <p:cNvPr id="2" name="Content Placeholder 2">
            <a:extLst>
              <a:ext uri="{FF2B5EF4-FFF2-40B4-BE49-F238E27FC236}">
                <a16:creationId xmlns:a16="http://schemas.microsoft.com/office/drawing/2014/main" id="{D9E648F5-C2CE-ED8E-1CA1-B5F15B75199B}"/>
              </a:ext>
            </a:extLst>
          </p:cNvPr>
          <p:cNvPicPr>
            <a:picLocks noChangeAspect="1"/>
          </p:cNvPicPr>
          <p:nvPr/>
        </p:nvPicPr>
        <p:blipFill>
          <a:blip r:embed="rId4"/>
          <a:srcRect/>
          <a:stretch/>
        </p:blipFill>
        <p:spPr>
          <a:xfrm>
            <a:off x="4466194" y="2503429"/>
            <a:ext cx="3895421" cy="3488616"/>
          </a:xfrm>
          <a:prstGeom prst="rect">
            <a:avLst/>
          </a:prstGeom>
        </p:spPr>
      </p:pic>
      <p:pic>
        <p:nvPicPr>
          <p:cNvPr id="5" name="Content Placeholder 2">
            <a:extLst>
              <a:ext uri="{FF2B5EF4-FFF2-40B4-BE49-F238E27FC236}">
                <a16:creationId xmlns:a16="http://schemas.microsoft.com/office/drawing/2014/main" id="{EAE3FD86-6618-CD63-FF2C-B54CEE46BB86}"/>
              </a:ext>
            </a:extLst>
          </p:cNvPr>
          <p:cNvPicPr>
            <a:picLocks noChangeAspect="1"/>
          </p:cNvPicPr>
          <p:nvPr/>
        </p:nvPicPr>
        <p:blipFill>
          <a:blip r:embed="rId5"/>
          <a:srcRect/>
          <a:stretch/>
        </p:blipFill>
        <p:spPr>
          <a:xfrm>
            <a:off x="8321859" y="2870994"/>
            <a:ext cx="3952565" cy="2625129"/>
          </a:xfrm>
          <a:prstGeom prst="rect">
            <a:avLst/>
          </a:prstGeom>
        </p:spPr>
      </p:pic>
      <p:sp>
        <p:nvSpPr>
          <p:cNvPr id="7" name="Text Placeholder 4">
            <a:extLst>
              <a:ext uri="{FF2B5EF4-FFF2-40B4-BE49-F238E27FC236}">
                <a16:creationId xmlns:a16="http://schemas.microsoft.com/office/drawing/2014/main" id="{B6192A56-39F8-0646-7CE8-E4C8C5296AA6}"/>
              </a:ext>
            </a:extLst>
          </p:cNvPr>
          <p:cNvSpPr txBox="1">
            <a:spLocks/>
          </p:cNvSpPr>
          <p:nvPr/>
        </p:nvSpPr>
        <p:spPr>
          <a:xfrm>
            <a:off x="637454" y="2055010"/>
            <a:ext cx="2024720" cy="4382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800" b="1" dirty="0">
                <a:solidFill>
                  <a:srgbClr val="6298D2"/>
                </a:solidFill>
                <a:latin typeface="+mj-lt"/>
              </a:rPr>
              <a:t>Integration</a:t>
            </a:r>
          </a:p>
          <a:p>
            <a:pPr marL="0" indent="0" algn="ctr">
              <a:buNone/>
            </a:pPr>
            <a:endParaRPr lang="en-IT" sz="2400" b="1" dirty="0">
              <a:solidFill>
                <a:srgbClr val="6298D2"/>
              </a:solidFill>
              <a:latin typeface="+mj-lt"/>
            </a:endParaRPr>
          </a:p>
        </p:txBody>
      </p:sp>
      <p:sp>
        <p:nvSpPr>
          <p:cNvPr id="9" name="Text Placeholder 4">
            <a:extLst>
              <a:ext uri="{FF2B5EF4-FFF2-40B4-BE49-F238E27FC236}">
                <a16:creationId xmlns:a16="http://schemas.microsoft.com/office/drawing/2014/main" id="{039D6F4C-6EA0-2D3C-7CD0-118F4A0B3792}"/>
              </a:ext>
            </a:extLst>
          </p:cNvPr>
          <p:cNvSpPr txBox="1">
            <a:spLocks/>
          </p:cNvSpPr>
          <p:nvPr/>
        </p:nvSpPr>
        <p:spPr>
          <a:xfrm>
            <a:off x="6647204" y="2042724"/>
            <a:ext cx="2024711" cy="4382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800" b="1" dirty="0">
                <a:solidFill>
                  <a:srgbClr val="6298D2"/>
                </a:solidFill>
                <a:latin typeface="+mj-lt"/>
              </a:rPr>
              <a:t>Evaluation</a:t>
            </a:r>
          </a:p>
          <a:p>
            <a:pPr marL="0" indent="0" algn="ctr">
              <a:buNone/>
            </a:pPr>
            <a:endParaRPr lang="en-IT" sz="2400" b="1" dirty="0">
              <a:solidFill>
                <a:srgbClr val="6298D2"/>
              </a:solidFill>
              <a:latin typeface="+mj-lt"/>
            </a:endParaRPr>
          </a:p>
        </p:txBody>
      </p:sp>
      <p:cxnSp>
        <p:nvCxnSpPr>
          <p:cNvPr id="11" name="Straight Connector 10">
            <a:extLst>
              <a:ext uri="{FF2B5EF4-FFF2-40B4-BE49-F238E27FC236}">
                <a16:creationId xmlns:a16="http://schemas.microsoft.com/office/drawing/2014/main" id="{AD0C8867-C999-96A3-E761-63C3FAAF48B9}"/>
              </a:ext>
            </a:extLst>
          </p:cNvPr>
          <p:cNvCxnSpPr/>
          <p:nvPr/>
        </p:nvCxnSpPr>
        <p:spPr>
          <a:xfrm>
            <a:off x="4333460" y="2055010"/>
            <a:ext cx="0" cy="441831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677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E226F00-428D-F01F-7C99-CBA80728817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247A6EC-A0F6-1663-1A0F-9F566013D32D}"/>
              </a:ext>
            </a:extLst>
          </p:cNvPr>
          <p:cNvSpPr>
            <a:spLocks noGrp="1"/>
          </p:cNvSpPr>
          <p:nvPr>
            <p:ph type="title"/>
          </p:nvPr>
        </p:nvSpPr>
        <p:spPr/>
        <p:txBody>
          <a:bodyPr/>
          <a:lstStyle/>
          <a:p>
            <a:r>
              <a:rPr lang="en-IT" dirty="0"/>
              <a:t>Method – System </a:t>
            </a:r>
            <a:r>
              <a:rPr lang="en-GB" dirty="0"/>
              <a:t>integration RQ1 - Process</a:t>
            </a:r>
            <a:endParaRPr lang="en-IT" dirty="0"/>
          </a:p>
        </p:txBody>
      </p:sp>
      <p:pic>
        <p:nvPicPr>
          <p:cNvPr id="3" name="Content Placeholder 2">
            <a:extLst>
              <a:ext uri="{FF2B5EF4-FFF2-40B4-BE49-F238E27FC236}">
                <a16:creationId xmlns:a16="http://schemas.microsoft.com/office/drawing/2014/main" id="{3A77E455-454B-D67B-CFCD-984E602AE511}"/>
              </a:ext>
            </a:extLst>
          </p:cNvPr>
          <p:cNvPicPr>
            <a:picLocks noGrp="1" noChangeAspect="1"/>
          </p:cNvPicPr>
          <p:nvPr>
            <p:ph idx="1"/>
          </p:nvPr>
        </p:nvPicPr>
        <p:blipFill>
          <a:blip r:embed="rId2"/>
          <a:stretch/>
        </p:blipFill>
        <p:spPr>
          <a:xfrm>
            <a:off x="6346572" y="2345028"/>
            <a:ext cx="5694336" cy="3555419"/>
          </a:xfrm>
        </p:spPr>
      </p:pic>
      <p:sp>
        <p:nvSpPr>
          <p:cNvPr id="6" name="Slide Number Placeholder 5">
            <a:extLst>
              <a:ext uri="{FF2B5EF4-FFF2-40B4-BE49-F238E27FC236}">
                <a16:creationId xmlns:a16="http://schemas.microsoft.com/office/drawing/2014/main" id="{3CB74124-D55E-02D6-A08C-FC579601E9A3}"/>
              </a:ext>
            </a:extLst>
          </p:cNvPr>
          <p:cNvSpPr>
            <a:spLocks noGrp="1"/>
          </p:cNvSpPr>
          <p:nvPr>
            <p:ph type="sldNum" sz="quarter" idx="12"/>
          </p:nvPr>
        </p:nvSpPr>
        <p:spPr/>
        <p:txBody>
          <a:bodyPr/>
          <a:lstStyle/>
          <a:p>
            <a:fld id="{B716C8F4-20CD-364A-8A8E-DE130115B178}" type="slidenum">
              <a:rPr lang="sv-SE" smtClean="0"/>
              <a:t>61</a:t>
            </a:fld>
            <a:endParaRPr lang="sv-SE"/>
          </a:p>
        </p:txBody>
      </p:sp>
      <p:sp>
        <p:nvSpPr>
          <p:cNvPr id="4" name="Content Placeholder 8">
            <a:extLst>
              <a:ext uri="{FF2B5EF4-FFF2-40B4-BE49-F238E27FC236}">
                <a16:creationId xmlns:a16="http://schemas.microsoft.com/office/drawing/2014/main" id="{0278F84E-3E82-1A47-E137-8F68EFE6B290}"/>
              </a:ext>
            </a:extLst>
          </p:cNvPr>
          <p:cNvSpPr txBox="1">
            <a:spLocks/>
          </p:cNvSpPr>
          <p:nvPr/>
        </p:nvSpPr>
        <p:spPr>
          <a:xfrm>
            <a:off x="600075" y="2062480"/>
            <a:ext cx="5314950" cy="4263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G1:</a:t>
            </a:r>
            <a:r>
              <a:rPr lang="en-GB" dirty="0"/>
              <a:t> Understand </a:t>
            </a:r>
            <a:r>
              <a:rPr lang="en-GB" dirty="0" err="1"/>
              <a:t>PyIceberg</a:t>
            </a:r>
            <a:r>
              <a:rPr lang="en-GB" dirty="0"/>
              <a:t> library tools and identify which are needed to interact with </a:t>
            </a:r>
            <a:r>
              <a:rPr lang="en-GB" dirty="0" err="1"/>
              <a:t>HopsFS</a:t>
            </a:r>
            <a:r>
              <a:rPr lang="en-GB" dirty="0"/>
              <a:t>.</a:t>
            </a:r>
          </a:p>
          <a:p>
            <a:r>
              <a:rPr lang="en-GB" b="1" dirty="0"/>
              <a:t>G2:</a:t>
            </a:r>
            <a:r>
              <a:rPr lang="en-GB" dirty="0"/>
              <a:t> Implement interaction between </a:t>
            </a:r>
            <a:r>
              <a:rPr lang="en-GB" dirty="0" err="1"/>
              <a:t>PyIceberg</a:t>
            </a:r>
            <a:r>
              <a:rPr lang="en-GB" dirty="0"/>
              <a:t> and </a:t>
            </a:r>
            <a:r>
              <a:rPr lang="en-GB" dirty="0" err="1"/>
              <a:t>HopsFS</a:t>
            </a:r>
            <a:r>
              <a:rPr lang="en-GB" dirty="0"/>
              <a:t>.</a:t>
            </a:r>
          </a:p>
        </p:txBody>
      </p:sp>
    </p:spTree>
    <p:extLst>
      <p:ext uri="{BB962C8B-B14F-4D97-AF65-F5344CB8AC3E}">
        <p14:creationId xmlns:p14="http://schemas.microsoft.com/office/powerpoint/2010/main" val="1878867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E226F00-428D-F01F-7C99-CBA80728817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247A6EC-A0F6-1663-1A0F-9F566013D32D}"/>
              </a:ext>
            </a:extLst>
          </p:cNvPr>
          <p:cNvSpPr>
            <a:spLocks noGrp="1"/>
          </p:cNvSpPr>
          <p:nvPr>
            <p:ph type="title"/>
          </p:nvPr>
        </p:nvSpPr>
        <p:spPr/>
        <p:txBody>
          <a:bodyPr/>
          <a:lstStyle/>
          <a:p>
            <a:r>
              <a:rPr lang="en-IT" dirty="0"/>
              <a:t>Method – System </a:t>
            </a:r>
            <a:r>
              <a:rPr lang="en-GB" dirty="0"/>
              <a:t>evaluation RQ1</a:t>
            </a:r>
            <a:r>
              <a:rPr lang="en-IT" dirty="0"/>
              <a:t> – Process</a:t>
            </a:r>
          </a:p>
        </p:txBody>
      </p:sp>
      <p:pic>
        <p:nvPicPr>
          <p:cNvPr id="3" name="Content Placeholder 2">
            <a:extLst>
              <a:ext uri="{FF2B5EF4-FFF2-40B4-BE49-F238E27FC236}">
                <a16:creationId xmlns:a16="http://schemas.microsoft.com/office/drawing/2014/main" id="{3A77E455-454B-D67B-CFCD-984E602AE511}"/>
              </a:ext>
            </a:extLst>
          </p:cNvPr>
          <p:cNvPicPr>
            <a:picLocks noGrp="1" noChangeAspect="1"/>
          </p:cNvPicPr>
          <p:nvPr>
            <p:ph idx="1"/>
          </p:nvPr>
        </p:nvPicPr>
        <p:blipFill>
          <a:blip r:embed="rId2"/>
          <a:stretch/>
        </p:blipFill>
        <p:spPr>
          <a:xfrm>
            <a:off x="6095206" y="1871627"/>
            <a:ext cx="4783552" cy="4454525"/>
          </a:xfrm>
        </p:spPr>
      </p:pic>
      <p:sp>
        <p:nvSpPr>
          <p:cNvPr id="6" name="Slide Number Placeholder 5">
            <a:extLst>
              <a:ext uri="{FF2B5EF4-FFF2-40B4-BE49-F238E27FC236}">
                <a16:creationId xmlns:a16="http://schemas.microsoft.com/office/drawing/2014/main" id="{3CB74124-D55E-02D6-A08C-FC579601E9A3}"/>
              </a:ext>
            </a:extLst>
          </p:cNvPr>
          <p:cNvSpPr>
            <a:spLocks noGrp="1"/>
          </p:cNvSpPr>
          <p:nvPr>
            <p:ph type="sldNum" sz="quarter" idx="12"/>
          </p:nvPr>
        </p:nvSpPr>
        <p:spPr/>
        <p:txBody>
          <a:bodyPr/>
          <a:lstStyle/>
          <a:p>
            <a:fld id="{B716C8F4-20CD-364A-8A8E-DE130115B178}" type="slidenum">
              <a:rPr lang="sv-SE" smtClean="0"/>
              <a:t>62</a:t>
            </a:fld>
            <a:endParaRPr lang="sv-SE"/>
          </a:p>
        </p:txBody>
      </p:sp>
      <p:sp>
        <p:nvSpPr>
          <p:cNvPr id="4" name="Content Placeholder 8">
            <a:extLst>
              <a:ext uri="{FF2B5EF4-FFF2-40B4-BE49-F238E27FC236}">
                <a16:creationId xmlns:a16="http://schemas.microsoft.com/office/drawing/2014/main" id="{0278F84E-3E82-1A47-E137-8F68EFE6B290}"/>
              </a:ext>
            </a:extLst>
          </p:cNvPr>
          <p:cNvSpPr txBox="1">
            <a:spLocks/>
          </p:cNvSpPr>
          <p:nvPr/>
        </p:nvSpPr>
        <p:spPr>
          <a:xfrm>
            <a:off x="600075" y="2062480"/>
            <a:ext cx="5198029" cy="4263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G3:</a:t>
            </a:r>
            <a:r>
              <a:rPr lang="en-GB" dirty="0"/>
              <a:t> Design the experiments to evaluate the performance difference between the legacy access to Apache Hudi and the </a:t>
            </a:r>
            <a:r>
              <a:rPr lang="en-GB" dirty="0" err="1"/>
              <a:t>PyIceberg</a:t>
            </a:r>
            <a:r>
              <a:rPr lang="en-GB" dirty="0"/>
              <a:t> library-based access to Apache Iceberg, on </a:t>
            </a:r>
            <a:r>
              <a:rPr lang="en-GB" dirty="0" err="1"/>
              <a:t>HopsFS</a:t>
            </a:r>
            <a:r>
              <a:rPr lang="en-GB" dirty="0"/>
              <a:t>.</a:t>
            </a:r>
          </a:p>
          <a:p>
            <a:r>
              <a:rPr lang="en-GB" b="1" dirty="0"/>
              <a:t>G4:</a:t>
            </a:r>
            <a:r>
              <a:rPr lang="en-GB" dirty="0"/>
              <a:t> Perform the designed experiments.</a:t>
            </a:r>
          </a:p>
          <a:p>
            <a:r>
              <a:rPr lang="en-GB" b="1" dirty="0"/>
              <a:t>G5:</a:t>
            </a:r>
            <a:r>
              <a:rPr lang="en-GB" dirty="0"/>
              <a:t> Visualize the experiments' results, focusing on an effective comparison of performances.            </a:t>
            </a:r>
          </a:p>
          <a:p>
            <a:r>
              <a:rPr lang="en-GB" b="1" dirty="0"/>
              <a:t>G6:</a:t>
            </a:r>
            <a:r>
              <a:rPr lang="en-GB" dirty="0"/>
              <a:t> Examine and describe the findings in a dedicated Section of the thesis report.</a:t>
            </a:r>
            <a:r>
              <a:rPr lang="en-GB" sz="2200" dirty="0"/>
              <a:t>	</a:t>
            </a:r>
          </a:p>
          <a:p>
            <a:endParaRPr lang="en-GB" dirty="0"/>
          </a:p>
        </p:txBody>
      </p:sp>
    </p:spTree>
    <p:extLst>
      <p:ext uri="{BB962C8B-B14F-4D97-AF65-F5344CB8AC3E}">
        <p14:creationId xmlns:p14="http://schemas.microsoft.com/office/powerpoint/2010/main" val="35928258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197356E-86BF-85BB-2150-CC856399A09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EF08FED-D585-0844-7BAE-E586A60D6BA7}"/>
              </a:ext>
            </a:extLst>
          </p:cNvPr>
          <p:cNvSpPr>
            <a:spLocks noGrp="1"/>
          </p:cNvSpPr>
          <p:nvPr>
            <p:ph type="title"/>
          </p:nvPr>
        </p:nvSpPr>
        <p:spPr/>
        <p:txBody>
          <a:bodyPr/>
          <a:lstStyle/>
          <a:p>
            <a:r>
              <a:rPr lang="en-IT" dirty="0"/>
              <a:t>Method – System </a:t>
            </a:r>
            <a:r>
              <a:rPr lang="en-GB" dirty="0"/>
              <a:t>evaluation RQ2</a:t>
            </a:r>
            <a:r>
              <a:rPr lang="en-IT" dirty="0"/>
              <a:t> – Process</a:t>
            </a:r>
          </a:p>
        </p:txBody>
      </p:sp>
      <p:pic>
        <p:nvPicPr>
          <p:cNvPr id="3" name="Content Placeholder 2">
            <a:extLst>
              <a:ext uri="{FF2B5EF4-FFF2-40B4-BE49-F238E27FC236}">
                <a16:creationId xmlns:a16="http://schemas.microsoft.com/office/drawing/2014/main" id="{DF537D1D-DD59-0AB3-55BA-E2DC20889625}"/>
              </a:ext>
            </a:extLst>
          </p:cNvPr>
          <p:cNvPicPr>
            <a:picLocks noGrp="1" noChangeAspect="1"/>
          </p:cNvPicPr>
          <p:nvPr>
            <p:ph idx="1"/>
          </p:nvPr>
        </p:nvPicPr>
        <p:blipFill>
          <a:blip r:embed="rId3"/>
          <a:srcRect/>
          <a:stretch/>
        </p:blipFill>
        <p:spPr>
          <a:xfrm>
            <a:off x="6275388" y="2088164"/>
            <a:ext cx="5793785" cy="3847991"/>
          </a:xfrm>
        </p:spPr>
      </p:pic>
      <p:sp>
        <p:nvSpPr>
          <p:cNvPr id="6" name="Slide Number Placeholder 5">
            <a:extLst>
              <a:ext uri="{FF2B5EF4-FFF2-40B4-BE49-F238E27FC236}">
                <a16:creationId xmlns:a16="http://schemas.microsoft.com/office/drawing/2014/main" id="{0814FC8C-427B-F657-A13D-686F6741D5BA}"/>
              </a:ext>
            </a:extLst>
          </p:cNvPr>
          <p:cNvSpPr>
            <a:spLocks noGrp="1"/>
          </p:cNvSpPr>
          <p:nvPr>
            <p:ph type="sldNum" sz="quarter" idx="12"/>
          </p:nvPr>
        </p:nvSpPr>
        <p:spPr/>
        <p:txBody>
          <a:bodyPr/>
          <a:lstStyle/>
          <a:p>
            <a:fld id="{B716C8F4-20CD-364A-8A8E-DE130115B178}" type="slidenum">
              <a:rPr lang="sv-SE" smtClean="0"/>
              <a:t>63</a:t>
            </a:fld>
            <a:endParaRPr lang="sv-SE"/>
          </a:p>
        </p:txBody>
      </p:sp>
      <p:sp>
        <p:nvSpPr>
          <p:cNvPr id="4" name="Content Placeholder 8">
            <a:extLst>
              <a:ext uri="{FF2B5EF4-FFF2-40B4-BE49-F238E27FC236}">
                <a16:creationId xmlns:a16="http://schemas.microsoft.com/office/drawing/2014/main" id="{9899CFB5-D532-979D-3DE1-A568D0B9D08F}"/>
              </a:ext>
            </a:extLst>
          </p:cNvPr>
          <p:cNvSpPr txBox="1">
            <a:spLocks/>
          </p:cNvSpPr>
          <p:nvPr/>
        </p:nvSpPr>
        <p:spPr>
          <a:xfrm>
            <a:off x="600075" y="2062480"/>
            <a:ext cx="5198029" cy="4263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G7:</a:t>
            </a:r>
            <a:r>
              <a:rPr lang="en-GB" dirty="0"/>
              <a:t> Investigate related work on delta-</a:t>
            </a:r>
            <a:r>
              <a:rPr lang="en-GB" dirty="0" err="1"/>
              <a:t>rs</a:t>
            </a:r>
            <a:r>
              <a:rPr lang="en-GB" dirty="0"/>
              <a:t> library-based access to Delta Lake, on \</a:t>
            </a:r>
            <a:r>
              <a:rPr lang="en-GB" dirty="0" err="1"/>
              <a:t>gls</a:t>
            </a:r>
            <a:r>
              <a:rPr lang="en-GB" dirty="0"/>
              <a:t>{</a:t>
            </a:r>
            <a:r>
              <a:rPr lang="en-GB" dirty="0" err="1"/>
              <a:t>HopsFS</a:t>
            </a:r>
            <a:r>
              <a:rPr lang="en-GB" dirty="0"/>
              <a:t>}.</a:t>
            </a:r>
          </a:p>
          <a:p>
            <a:r>
              <a:rPr lang="en-GB" b="1" dirty="0"/>
              <a:t>G8:</a:t>
            </a:r>
            <a:r>
              <a:rPr lang="en-GB" dirty="0"/>
              <a:t> Visualize experiments' results of </a:t>
            </a:r>
            <a:r>
              <a:rPr lang="en-GB" dirty="0" err="1"/>
              <a:t>PyIceberg</a:t>
            </a:r>
            <a:r>
              <a:rPr lang="en-GB" dirty="0"/>
              <a:t> and delta-</a:t>
            </a:r>
            <a:r>
              <a:rPr lang="en-GB" dirty="0" err="1"/>
              <a:t>rs</a:t>
            </a:r>
            <a:r>
              <a:rPr lang="en-GB" dirty="0"/>
              <a:t> alternatives to the legacy system, focusing on an effective comparison of performances.</a:t>
            </a:r>
          </a:p>
          <a:p>
            <a:r>
              <a:rPr lang="en-GB" b="1" dirty="0"/>
              <a:t>G9:</a:t>
            </a:r>
            <a:r>
              <a:rPr lang="en-GB" dirty="0"/>
              <a:t> Examine and describe the findings in a dedicated Section of the thesis report..</a:t>
            </a:r>
            <a:r>
              <a:rPr lang="en-GB" sz="2400" dirty="0"/>
              <a:t>	</a:t>
            </a:r>
          </a:p>
          <a:p>
            <a:endParaRPr lang="en-GB" dirty="0"/>
          </a:p>
        </p:txBody>
      </p:sp>
    </p:spTree>
    <p:extLst>
      <p:ext uri="{BB962C8B-B14F-4D97-AF65-F5344CB8AC3E}">
        <p14:creationId xmlns:p14="http://schemas.microsoft.com/office/powerpoint/2010/main" val="38719024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76DC264-E27B-749C-E960-ED79B2F3A9A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D0447B2-4867-A4A6-54C8-856930265BEE}"/>
              </a:ext>
            </a:extLst>
          </p:cNvPr>
          <p:cNvSpPr>
            <a:spLocks noGrp="1"/>
          </p:cNvSpPr>
          <p:nvPr>
            <p:ph type="title"/>
          </p:nvPr>
        </p:nvSpPr>
        <p:spPr/>
        <p:txBody>
          <a:bodyPr/>
          <a:lstStyle/>
          <a:p>
            <a:r>
              <a:rPr lang="en-GB" dirty="0"/>
              <a:t>System integration – Usage(1/2)</a:t>
            </a:r>
            <a:endParaRPr lang="en-IT" dirty="0"/>
          </a:p>
        </p:txBody>
      </p:sp>
      <p:sp>
        <p:nvSpPr>
          <p:cNvPr id="3" name="Slide Number Placeholder 2">
            <a:extLst>
              <a:ext uri="{FF2B5EF4-FFF2-40B4-BE49-F238E27FC236}">
                <a16:creationId xmlns:a16="http://schemas.microsoft.com/office/drawing/2014/main" id="{F94F6029-EFD5-3037-CBC5-31478C63FDBB}"/>
              </a:ext>
            </a:extLst>
          </p:cNvPr>
          <p:cNvSpPr>
            <a:spLocks noGrp="1"/>
          </p:cNvSpPr>
          <p:nvPr>
            <p:ph type="sldNum" sz="quarter" idx="12"/>
          </p:nvPr>
        </p:nvSpPr>
        <p:spPr/>
        <p:txBody>
          <a:bodyPr/>
          <a:lstStyle/>
          <a:p>
            <a:fld id="{B716C8F4-20CD-364A-8A8E-DE130115B178}" type="slidenum">
              <a:rPr lang="sv-SE" smtClean="0"/>
              <a:t>64</a:t>
            </a:fld>
            <a:endParaRPr lang="sv-SE"/>
          </a:p>
        </p:txBody>
      </p:sp>
      <p:sp>
        <p:nvSpPr>
          <p:cNvPr id="5" name="Text Placeholder 4">
            <a:extLst>
              <a:ext uri="{FF2B5EF4-FFF2-40B4-BE49-F238E27FC236}">
                <a16:creationId xmlns:a16="http://schemas.microsoft.com/office/drawing/2014/main" id="{CD8CF5D8-8E36-9A2B-9160-EEFD425586C3}"/>
              </a:ext>
            </a:extLst>
          </p:cNvPr>
          <p:cNvSpPr txBox="1">
            <a:spLocks/>
          </p:cNvSpPr>
          <p:nvPr/>
        </p:nvSpPr>
        <p:spPr>
          <a:xfrm>
            <a:off x="3211513" y="2060575"/>
            <a:ext cx="3063875" cy="431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b="1" dirty="0">
                <a:solidFill>
                  <a:srgbClr val="004791"/>
                </a:solidFill>
                <a:latin typeface="+mj-lt"/>
              </a:rPr>
              <a:t>Instantiate </a:t>
            </a:r>
            <a:r>
              <a:rPr lang="en-GB" sz="2400" b="1" dirty="0" err="1">
                <a:solidFill>
                  <a:srgbClr val="004791"/>
                </a:solidFill>
                <a:latin typeface="+mj-lt"/>
              </a:rPr>
              <a:t>catalog</a:t>
            </a:r>
            <a:endParaRPr lang="en-IT" sz="2400" b="1" dirty="0">
              <a:solidFill>
                <a:srgbClr val="004791"/>
              </a:solidFill>
              <a:latin typeface="+mj-lt"/>
            </a:endParaRPr>
          </a:p>
        </p:txBody>
      </p:sp>
      <p:pic>
        <p:nvPicPr>
          <p:cNvPr id="12" name="Picture 11">
            <a:extLst>
              <a:ext uri="{FF2B5EF4-FFF2-40B4-BE49-F238E27FC236}">
                <a16:creationId xmlns:a16="http://schemas.microsoft.com/office/drawing/2014/main" id="{AAD50FEF-D0D8-521A-C9F5-3A57EE085DDE}"/>
              </a:ext>
            </a:extLst>
          </p:cNvPr>
          <p:cNvPicPr>
            <a:picLocks noChangeAspect="1"/>
          </p:cNvPicPr>
          <p:nvPr/>
        </p:nvPicPr>
        <p:blipFill>
          <a:blip r:embed="rId3"/>
          <a:stretch>
            <a:fillRect/>
          </a:stretch>
        </p:blipFill>
        <p:spPr>
          <a:xfrm>
            <a:off x="3379700" y="2653083"/>
            <a:ext cx="4902909" cy="2653498"/>
          </a:xfrm>
          <a:prstGeom prst="rect">
            <a:avLst/>
          </a:prstGeom>
        </p:spPr>
      </p:pic>
    </p:spTree>
    <p:extLst>
      <p:ext uri="{BB962C8B-B14F-4D97-AF65-F5344CB8AC3E}">
        <p14:creationId xmlns:p14="http://schemas.microsoft.com/office/powerpoint/2010/main" val="19978117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C60DB1-99F0-41FB-FA97-B312B0E5E39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E127814-2039-FDB4-60F1-F8F03B6427C8}"/>
              </a:ext>
            </a:extLst>
          </p:cNvPr>
          <p:cNvSpPr>
            <a:spLocks noGrp="1"/>
          </p:cNvSpPr>
          <p:nvPr>
            <p:ph type="title"/>
          </p:nvPr>
        </p:nvSpPr>
        <p:spPr/>
        <p:txBody>
          <a:bodyPr/>
          <a:lstStyle/>
          <a:p>
            <a:r>
              <a:rPr lang="en-GB" dirty="0"/>
              <a:t>System integration – Usage (2/2)</a:t>
            </a:r>
            <a:endParaRPr lang="en-IT" dirty="0"/>
          </a:p>
        </p:txBody>
      </p:sp>
      <p:sp>
        <p:nvSpPr>
          <p:cNvPr id="3" name="Slide Number Placeholder 2">
            <a:extLst>
              <a:ext uri="{FF2B5EF4-FFF2-40B4-BE49-F238E27FC236}">
                <a16:creationId xmlns:a16="http://schemas.microsoft.com/office/drawing/2014/main" id="{9D12FC5B-1FA9-36BC-322F-4BE5E4A0F2E6}"/>
              </a:ext>
            </a:extLst>
          </p:cNvPr>
          <p:cNvSpPr>
            <a:spLocks noGrp="1"/>
          </p:cNvSpPr>
          <p:nvPr>
            <p:ph type="sldNum" sz="quarter" idx="12"/>
          </p:nvPr>
        </p:nvSpPr>
        <p:spPr/>
        <p:txBody>
          <a:bodyPr/>
          <a:lstStyle/>
          <a:p>
            <a:fld id="{B716C8F4-20CD-364A-8A8E-DE130115B178}" type="slidenum">
              <a:rPr lang="sv-SE" smtClean="0"/>
              <a:t>65</a:t>
            </a:fld>
            <a:endParaRPr lang="sv-SE"/>
          </a:p>
        </p:txBody>
      </p:sp>
      <p:sp>
        <p:nvSpPr>
          <p:cNvPr id="5" name="Text Placeholder 4">
            <a:extLst>
              <a:ext uri="{FF2B5EF4-FFF2-40B4-BE49-F238E27FC236}">
                <a16:creationId xmlns:a16="http://schemas.microsoft.com/office/drawing/2014/main" id="{C6B23507-CC5C-2D2E-EC4C-F3E18BF067F3}"/>
              </a:ext>
            </a:extLst>
          </p:cNvPr>
          <p:cNvSpPr txBox="1">
            <a:spLocks/>
          </p:cNvSpPr>
          <p:nvPr/>
        </p:nvSpPr>
        <p:spPr>
          <a:xfrm>
            <a:off x="600075" y="2060575"/>
            <a:ext cx="5314950" cy="431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solidFill>
                  <a:srgbClr val="004791"/>
                </a:solidFill>
                <a:latin typeface="+mj-lt"/>
              </a:rPr>
              <a:t>Writing</a:t>
            </a:r>
            <a:endParaRPr lang="en-IT" sz="2400" b="1" dirty="0">
              <a:solidFill>
                <a:srgbClr val="004791"/>
              </a:solidFill>
              <a:latin typeface="+mj-lt"/>
            </a:endParaRPr>
          </a:p>
        </p:txBody>
      </p:sp>
      <p:sp>
        <p:nvSpPr>
          <p:cNvPr id="6" name="Text Placeholder 4">
            <a:extLst>
              <a:ext uri="{FF2B5EF4-FFF2-40B4-BE49-F238E27FC236}">
                <a16:creationId xmlns:a16="http://schemas.microsoft.com/office/drawing/2014/main" id="{15BAD0EF-419C-76D0-CF27-6E2BB92416D5}"/>
              </a:ext>
            </a:extLst>
          </p:cNvPr>
          <p:cNvSpPr txBox="1">
            <a:spLocks/>
          </p:cNvSpPr>
          <p:nvPr/>
        </p:nvSpPr>
        <p:spPr>
          <a:xfrm>
            <a:off x="6276977" y="2060575"/>
            <a:ext cx="5314950" cy="431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solidFill>
                  <a:srgbClr val="004791"/>
                </a:solidFill>
                <a:latin typeface="+mj-lt"/>
              </a:rPr>
              <a:t>Reading</a:t>
            </a:r>
            <a:endParaRPr lang="en-IT" sz="2400" b="1" dirty="0">
              <a:solidFill>
                <a:srgbClr val="004791"/>
              </a:solidFill>
              <a:latin typeface="+mj-lt"/>
            </a:endParaRPr>
          </a:p>
        </p:txBody>
      </p:sp>
      <p:pic>
        <p:nvPicPr>
          <p:cNvPr id="12" name="Picture 11">
            <a:extLst>
              <a:ext uri="{FF2B5EF4-FFF2-40B4-BE49-F238E27FC236}">
                <a16:creationId xmlns:a16="http://schemas.microsoft.com/office/drawing/2014/main" id="{DD587ED6-30B9-7C5C-C893-A957AA9A90D9}"/>
              </a:ext>
            </a:extLst>
          </p:cNvPr>
          <p:cNvPicPr>
            <a:picLocks noChangeAspect="1"/>
          </p:cNvPicPr>
          <p:nvPr/>
        </p:nvPicPr>
        <p:blipFill>
          <a:blip r:embed="rId3"/>
          <a:stretch>
            <a:fillRect/>
          </a:stretch>
        </p:blipFill>
        <p:spPr>
          <a:xfrm>
            <a:off x="6328396" y="2814948"/>
            <a:ext cx="4710665" cy="1237236"/>
          </a:xfrm>
          <a:prstGeom prst="rect">
            <a:avLst/>
          </a:prstGeom>
        </p:spPr>
      </p:pic>
      <p:pic>
        <p:nvPicPr>
          <p:cNvPr id="14" name="Picture 13">
            <a:extLst>
              <a:ext uri="{FF2B5EF4-FFF2-40B4-BE49-F238E27FC236}">
                <a16:creationId xmlns:a16="http://schemas.microsoft.com/office/drawing/2014/main" id="{AC0257D4-A320-3BFE-A4A1-A9A4F03301FE}"/>
              </a:ext>
            </a:extLst>
          </p:cNvPr>
          <p:cNvPicPr>
            <a:picLocks noChangeAspect="1"/>
          </p:cNvPicPr>
          <p:nvPr/>
        </p:nvPicPr>
        <p:blipFill>
          <a:blip r:embed="rId4"/>
          <a:stretch>
            <a:fillRect/>
          </a:stretch>
        </p:blipFill>
        <p:spPr>
          <a:xfrm>
            <a:off x="666335" y="2577723"/>
            <a:ext cx="5184414" cy="1967773"/>
          </a:xfrm>
          <a:prstGeom prst="rect">
            <a:avLst/>
          </a:prstGeom>
        </p:spPr>
      </p:pic>
    </p:spTree>
    <p:extLst>
      <p:ext uri="{BB962C8B-B14F-4D97-AF65-F5344CB8AC3E}">
        <p14:creationId xmlns:p14="http://schemas.microsoft.com/office/powerpoint/2010/main" val="18071288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BC11E74-69B6-8D47-5775-1567289D9323}"/>
              </a:ext>
            </a:extLst>
          </p:cNvPr>
          <p:cNvSpPr>
            <a:spLocks noGrp="1"/>
          </p:cNvSpPr>
          <p:nvPr>
            <p:ph type="title"/>
          </p:nvPr>
        </p:nvSpPr>
        <p:spPr/>
        <p:txBody>
          <a:bodyPr/>
          <a:lstStyle/>
          <a:p>
            <a:r>
              <a:rPr lang="en-GB" dirty="0"/>
              <a:t>Experiments – Throughput</a:t>
            </a:r>
          </a:p>
        </p:txBody>
      </p:sp>
      <p:sp>
        <p:nvSpPr>
          <p:cNvPr id="8" name="Content Placeholder 7">
            <a:extLst>
              <a:ext uri="{FF2B5EF4-FFF2-40B4-BE49-F238E27FC236}">
                <a16:creationId xmlns:a16="http://schemas.microsoft.com/office/drawing/2014/main" id="{16CEB3F5-141C-A0D8-1AA2-3C63E4F687A3}"/>
              </a:ext>
            </a:extLst>
          </p:cNvPr>
          <p:cNvSpPr>
            <a:spLocks noGrp="1"/>
          </p:cNvSpPr>
          <p:nvPr>
            <p:ph idx="1"/>
          </p:nvPr>
        </p:nvSpPr>
        <p:spPr/>
        <p:txBody>
          <a:bodyPr/>
          <a:lstStyle/>
          <a:p>
            <a:r>
              <a:rPr lang="en-IT" sz="2400" dirty="0"/>
              <a:t>Latency is measured, while throughput </a:t>
            </a:r>
            <a:r>
              <a:rPr lang="en-GB" sz="2400" dirty="0"/>
              <a:t>is</a:t>
            </a:r>
            <a:r>
              <a:rPr lang="en-IT" sz="2400" dirty="0"/>
              <a:t> calculated</a:t>
            </a:r>
            <a:r>
              <a:rPr lang="en-GB" sz="2400" dirty="0"/>
              <a:t> as</a:t>
            </a:r>
            <a:r>
              <a:rPr lang="en-IT" sz="2400" dirty="0"/>
              <a:t>:</a:t>
            </a:r>
          </a:p>
          <a:p>
            <a:pPr marL="0" indent="0">
              <a:buNone/>
            </a:pPr>
            <a:endParaRPr lang="en-IT" dirty="0"/>
          </a:p>
        </p:txBody>
      </p:sp>
      <p:sp>
        <p:nvSpPr>
          <p:cNvPr id="6" name="Slide Number Placeholder 5">
            <a:extLst>
              <a:ext uri="{FF2B5EF4-FFF2-40B4-BE49-F238E27FC236}">
                <a16:creationId xmlns:a16="http://schemas.microsoft.com/office/drawing/2014/main" id="{371E5F03-DDC3-FF4B-E09C-0C2A87BB2F73}"/>
              </a:ext>
            </a:extLst>
          </p:cNvPr>
          <p:cNvSpPr>
            <a:spLocks noGrp="1"/>
          </p:cNvSpPr>
          <p:nvPr>
            <p:ph type="sldNum" sz="quarter" idx="12"/>
          </p:nvPr>
        </p:nvSpPr>
        <p:spPr/>
        <p:txBody>
          <a:bodyPr/>
          <a:lstStyle/>
          <a:p>
            <a:fld id="{B716C8F4-20CD-364A-8A8E-DE130115B178}" type="slidenum">
              <a:rPr lang="sv-SE" smtClean="0"/>
              <a:pPr/>
              <a:t>66</a:t>
            </a:fld>
            <a:endParaRPr lang="sv-SE"/>
          </a:p>
        </p:txBody>
      </p:sp>
      <p:pic>
        <p:nvPicPr>
          <p:cNvPr id="10" name="Picture 9">
            <a:extLst>
              <a:ext uri="{FF2B5EF4-FFF2-40B4-BE49-F238E27FC236}">
                <a16:creationId xmlns:a16="http://schemas.microsoft.com/office/drawing/2014/main" id="{6BF10DC7-3708-F63E-7217-88086407EF9C}"/>
              </a:ext>
            </a:extLst>
          </p:cNvPr>
          <p:cNvPicPr>
            <a:picLocks noChangeAspect="1"/>
          </p:cNvPicPr>
          <p:nvPr/>
        </p:nvPicPr>
        <p:blipFill>
          <a:blip r:embed="rId3"/>
          <a:stretch>
            <a:fillRect/>
          </a:stretch>
        </p:blipFill>
        <p:spPr>
          <a:xfrm>
            <a:off x="2657093" y="2373590"/>
            <a:ext cx="6904318" cy="891617"/>
          </a:xfrm>
          <a:prstGeom prst="rect">
            <a:avLst/>
          </a:prstGeom>
        </p:spPr>
      </p:pic>
    </p:spTree>
    <p:extLst>
      <p:ext uri="{BB962C8B-B14F-4D97-AF65-F5344CB8AC3E}">
        <p14:creationId xmlns:p14="http://schemas.microsoft.com/office/powerpoint/2010/main" val="33579518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D830347-DCCD-EC7E-1271-CB0054C7D89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70AD259-46B5-80D8-577A-FA4CA57EFFAC}"/>
              </a:ext>
            </a:extLst>
          </p:cNvPr>
          <p:cNvSpPr>
            <a:spLocks noGrp="1"/>
          </p:cNvSpPr>
          <p:nvPr>
            <p:ph type="title"/>
          </p:nvPr>
        </p:nvSpPr>
        <p:spPr/>
        <p:txBody>
          <a:bodyPr/>
          <a:lstStyle/>
          <a:p>
            <a:r>
              <a:rPr lang="en-GB" dirty="0"/>
              <a:t>Experiments – Timing methods</a:t>
            </a:r>
            <a:endParaRPr lang="en-IT" dirty="0"/>
          </a:p>
        </p:txBody>
      </p:sp>
      <p:sp>
        <p:nvSpPr>
          <p:cNvPr id="13" name="Slide Number Placeholder 12">
            <a:extLst>
              <a:ext uri="{FF2B5EF4-FFF2-40B4-BE49-F238E27FC236}">
                <a16:creationId xmlns:a16="http://schemas.microsoft.com/office/drawing/2014/main" id="{406547AF-10B3-843F-8F5D-C4D023C7AAB5}"/>
              </a:ext>
            </a:extLst>
          </p:cNvPr>
          <p:cNvSpPr>
            <a:spLocks noGrp="1"/>
          </p:cNvSpPr>
          <p:nvPr>
            <p:ph type="sldNum" sz="quarter" idx="12"/>
          </p:nvPr>
        </p:nvSpPr>
        <p:spPr/>
        <p:txBody>
          <a:bodyPr/>
          <a:lstStyle/>
          <a:p>
            <a:fld id="{B716C8F4-20CD-364A-8A8E-DE130115B178}" type="slidenum">
              <a:rPr lang="sv-SE" smtClean="0"/>
              <a:t>67</a:t>
            </a:fld>
            <a:endParaRPr lang="sv-SE"/>
          </a:p>
        </p:txBody>
      </p:sp>
      <p:sp>
        <p:nvSpPr>
          <p:cNvPr id="4" name="Text Placeholder 4">
            <a:extLst>
              <a:ext uri="{FF2B5EF4-FFF2-40B4-BE49-F238E27FC236}">
                <a16:creationId xmlns:a16="http://schemas.microsoft.com/office/drawing/2014/main" id="{B7590DA2-0307-6974-06F0-06D3B7967E47}"/>
              </a:ext>
            </a:extLst>
          </p:cNvPr>
          <p:cNvSpPr txBox="1">
            <a:spLocks/>
          </p:cNvSpPr>
          <p:nvPr/>
        </p:nvSpPr>
        <p:spPr>
          <a:xfrm>
            <a:off x="600075" y="2060575"/>
            <a:ext cx="5314950" cy="431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T" sz="2400" b="1" dirty="0">
                <a:solidFill>
                  <a:srgbClr val="004791"/>
                </a:solidFill>
                <a:latin typeface="+mj-lt"/>
              </a:rPr>
              <a:t>Using timeit</a:t>
            </a:r>
          </a:p>
        </p:txBody>
      </p:sp>
      <p:sp>
        <p:nvSpPr>
          <p:cNvPr id="9" name="Text Placeholder 4">
            <a:extLst>
              <a:ext uri="{FF2B5EF4-FFF2-40B4-BE49-F238E27FC236}">
                <a16:creationId xmlns:a16="http://schemas.microsoft.com/office/drawing/2014/main" id="{DB0B5E63-8882-D984-9EE9-56BD926D5D00}"/>
              </a:ext>
            </a:extLst>
          </p:cNvPr>
          <p:cNvSpPr txBox="1">
            <a:spLocks/>
          </p:cNvSpPr>
          <p:nvPr/>
        </p:nvSpPr>
        <p:spPr>
          <a:xfrm>
            <a:off x="6276977" y="2060575"/>
            <a:ext cx="5314950" cy="431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T" sz="2400" b="1" dirty="0">
                <a:solidFill>
                  <a:srgbClr val="004791"/>
                </a:solidFill>
                <a:latin typeface="+mj-lt"/>
              </a:rPr>
              <a:t>Using time difference</a:t>
            </a:r>
          </a:p>
        </p:txBody>
      </p:sp>
      <p:pic>
        <p:nvPicPr>
          <p:cNvPr id="5" name="Picture 4">
            <a:extLst>
              <a:ext uri="{FF2B5EF4-FFF2-40B4-BE49-F238E27FC236}">
                <a16:creationId xmlns:a16="http://schemas.microsoft.com/office/drawing/2014/main" id="{0A82CA1D-9ECB-98E4-FBA3-F8408EAFB3D0}"/>
              </a:ext>
            </a:extLst>
          </p:cNvPr>
          <p:cNvPicPr>
            <a:picLocks noChangeAspect="1"/>
          </p:cNvPicPr>
          <p:nvPr/>
        </p:nvPicPr>
        <p:blipFill>
          <a:blip r:embed="rId3"/>
          <a:stretch>
            <a:fillRect/>
          </a:stretch>
        </p:blipFill>
        <p:spPr>
          <a:xfrm>
            <a:off x="613327" y="2642672"/>
            <a:ext cx="5172291" cy="2905215"/>
          </a:xfrm>
          <a:prstGeom prst="rect">
            <a:avLst/>
          </a:prstGeom>
        </p:spPr>
      </p:pic>
      <p:pic>
        <p:nvPicPr>
          <p:cNvPr id="3" name="Picture 2">
            <a:extLst>
              <a:ext uri="{FF2B5EF4-FFF2-40B4-BE49-F238E27FC236}">
                <a16:creationId xmlns:a16="http://schemas.microsoft.com/office/drawing/2014/main" id="{E0640660-902D-964F-D616-50E1C4AB1726}"/>
              </a:ext>
            </a:extLst>
          </p:cNvPr>
          <p:cNvPicPr>
            <a:picLocks noChangeAspect="1"/>
          </p:cNvPicPr>
          <p:nvPr/>
        </p:nvPicPr>
        <p:blipFill>
          <a:blip r:embed="rId4"/>
          <a:stretch>
            <a:fillRect/>
          </a:stretch>
        </p:blipFill>
        <p:spPr>
          <a:xfrm>
            <a:off x="6276977" y="2642672"/>
            <a:ext cx="4400516" cy="2460098"/>
          </a:xfrm>
          <a:prstGeom prst="rect">
            <a:avLst/>
          </a:prstGeom>
        </p:spPr>
      </p:pic>
    </p:spTree>
    <p:extLst>
      <p:ext uri="{BB962C8B-B14F-4D97-AF65-F5344CB8AC3E}">
        <p14:creationId xmlns:p14="http://schemas.microsoft.com/office/powerpoint/2010/main" val="16902915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D38D700-5270-CFE3-D052-B6C0C2AF0E63}"/>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4A9138B-35E4-983E-0583-D4CD7443CFA5}"/>
              </a:ext>
            </a:extLst>
          </p:cNvPr>
          <p:cNvSpPr>
            <a:spLocks noGrp="1"/>
          </p:cNvSpPr>
          <p:nvPr>
            <p:ph type="title"/>
          </p:nvPr>
        </p:nvSpPr>
        <p:spPr/>
        <p:txBody>
          <a:bodyPr/>
          <a:lstStyle/>
          <a:p>
            <a:r>
              <a:rPr lang="en-IT" dirty="0"/>
              <a:t>Results – </a:t>
            </a:r>
            <a:r>
              <a:rPr lang="en-GB" dirty="0"/>
              <a:t>Consideration</a:t>
            </a:r>
            <a:endParaRPr lang="en-IT" dirty="0"/>
          </a:p>
        </p:txBody>
      </p:sp>
      <p:sp>
        <p:nvSpPr>
          <p:cNvPr id="10" name="Slide Number Placeholder 9">
            <a:extLst>
              <a:ext uri="{FF2B5EF4-FFF2-40B4-BE49-F238E27FC236}">
                <a16:creationId xmlns:a16="http://schemas.microsoft.com/office/drawing/2014/main" id="{1308C601-4C8A-F78C-2F37-DCF3B4CD647F}"/>
              </a:ext>
            </a:extLst>
          </p:cNvPr>
          <p:cNvSpPr>
            <a:spLocks noGrp="1"/>
          </p:cNvSpPr>
          <p:nvPr>
            <p:ph type="sldNum" sz="quarter" idx="12"/>
          </p:nvPr>
        </p:nvSpPr>
        <p:spPr/>
        <p:txBody>
          <a:bodyPr/>
          <a:lstStyle/>
          <a:p>
            <a:fld id="{B716C8F4-20CD-364A-8A8E-DE130115B178}" type="slidenum">
              <a:rPr lang="sv-SE" smtClean="0"/>
              <a:t>68</a:t>
            </a:fld>
            <a:endParaRPr lang="sv-SE"/>
          </a:p>
        </p:txBody>
      </p:sp>
      <p:pic>
        <p:nvPicPr>
          <p:cNvPr id="5" name="Picture 4">
            <a:extLst>
              <a:ext uri="{FF2B5EF4-FFF2-40B4-BE49-F238E27FC236}">
                <a16:creationId xmlns:a16="http://schemas.microsoft.com/office/drawing/2014/main" id="{D4564829-BAF3-1445-334E-9F16430A50BA}"/>
              </a:ext>
            </a:extLst>
          </p:cNvPr>
          <p:cNvPicPr>
            <a:picLocks noChangeAspect="1"/>
          </p:cNvPicPr>
          <p:nvPr/>
        </p:nvPicPr>
        <p:blipFill>
          <a:blip r:embed="rId3"/>
          <a:srcRect t="3500" b="-1898"/>
          <a:stretch/>
        </p:blipFill>
        <p:spPr>
          <a:xfrm>
            <a:off x="1564886" y="1919287"/>
            <a:ext cx="5844678" cy="4337546"/>
          </a:xfrm>
          <a:prstGeom prst="rect">
            <a:avLst/>
          </a:prstGeom>
        </p:spPr>
      </p:pic>
      <p:sp>
        <p:nvSpPr>
          <p:cNvPr id="2" name="Rectangle 1">
            <a:extLst>
              <a:ext uri="{FF2B5EF4-FFF2-40B4-BE49-F238E27FC236}">
                <a16:creationId xmlns:a16="http://schemas.microsoft.com/office/drawing/2014/main" id="{6A780B83-F93B-81C9-FD17-BBA1A6D7C374}"/>
              </a:ext>
            </a:extLst>
          </p:cNvPr>
          <p:cNvSpPr/>
          <p:nvPr/>
        </p:nvSpPr>
        <p:spPr>
          <a:xfrm>
            <a:off x="2322196" y="2278080"/>
            <a:ext cx="5003358" cy="3444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95760511-F797-3C64-94D5-C81FACFFC6E4}"/>
              </a:ext>
            </a:extLst>
          </p:cNvPr>
          <p:cNvSpPr/>
          <p:nvPr/>
        </p:nvSpPr>
        <p:spPr>
          <a:xfrm>
            <a:off x="1484077" y="2048719"/>
            <a:ext cx="1053296" cy="387751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B7537169-3237-A8A4-9A0D-4070882B0E50}"/>
              </a:ext>
            </a:extLst>
          </p:cNvPr>
          <p:cNvSpPr txBox="1"/>
          <p:nvPr/>
        </p:nvSpPr>
        <p:spPr>
          <a:xfrm>
            <a:off x="7653614" y="2268638"/>
            <a:ext cx="2573337" cy="954107"/>
          </a:xfrm>
          <a:prstGeom prst="rect">
            <a:avLst/>
          </a:prstGeom>
          <a:noFill/>
        </p:spPr>
        <p:txBody>
          <a:bodyPr wrap="square" rtlCol="0">
            <a:spAutoFit/>
          </a:bodyPr>
          <a:lstStyle/>
          <a:p>
            <a:pPr marL="285750" indent="-285750">
              <a:buFont typeface="Arial" panose="020B0604020202020204" pitchFamily="34" charset="0"/>
              <a:buChar char="•"/>
            </a:pPr>
            <a:r>
              <a:rPr lang="en-GB" sz="2800" dirty="0"/>
              <a:t>Log-scale</a:t>
            </a:r>
          </a:p>
          <a:p>
            <a:pPr marL="285750" indent="-285750">
              <a:buFont typeface="Arial" panose="020B0604020202020204" pitchFamily="34" charset="0"/>
              <a:buChar char="•"/>
            </a:pPr>
            <a:r>
              <a:rPr lang="en-GB" sz="2800" dirty="0"/>
              <a:t>Latency only</a:t>
            </a:r>
          </a:p>
        </p:txBody>
      </p:sp>
    </p:spTree>
    <p:extLst>
      <p:ext uri="{BB962C8B-B14F-4D97-AF65-F5344CB8AC3E}">
        <p14:creationId xmlns:p14="http://schemas.microsoft.com/office/powerpoint/2010/main" val="15523620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7027EF8-4F98-1B0F-8AD7-F0C6EE8766A5}"/>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CA7C0DB-F28F-80FC-68D4-8C2F4C888419}"/>
              </a:ext>
            </a:extLst>
          </p:cNvPr>
          <p:cNvSpPr>
            <a:spLocks noGrp="1"/>
          </p:cNvSpPr>
          <p:nvPr>
            <p:ph type="title"/>
          </p:nvPr>
        </p:nvSpPr>
        <p:spPr/>
        <p:txBody>
          <a:bodyPr/>
          <a:lstStyle/>
          <a:p>
            <a:r>
              <a:rPr lang="en-IT" dirty="0"/>
              <a:t>Results – Write latency – </a:t>
            </a:r>
            <a:r>
              <a:rPr lang="en-GB" dirty="0"/>
              <a:t>1</a:t>
            </a:r>
            <a:r>
              <a:rPr lang="en-IT" dirty="0"/>
              <a:t> CPU</a:t>
            </a:r>
          </a:p>
        </p:txBody>
      </p:sp>
      <p:sp>
        <p:nvSpPr>
          <p:cNvPr id="10" name="Slide Number Placeholder 9">
            <a:extLst>
              <a:ext uri="{FF2B5EF4-FFF2-40B4-BE49-F238E27FC236}">
                <a16:creationId xmlns:a16="http://schemas.microsoft.com/office/drawing/2014/main" id="{3582CF2A-1D10-F9DC-AF0B-5E4AD3798CDB}"/>
              </a:ext>
            </a:extLst>
          </p:cNvPr>
          <p:cNvSpPr>
            <a:spLocks noGrp="1"/>
          </p:cNvSpPr>
          <p:nvPr>
            <p:ph type="sldNum" sz="quarter" idx="12"/>
          </p:nvPr>
        </p:nvSpPr>
        <p:spPr/>
        <p:txBody>
          <a:bodyPr/>
          <a:lstStyle/>
          <a:p>
            <a:fld id="{B716C8F4-20CD-364A-8A8E-DE130115B178}" type="slidenum">
              <a:rPr lang="sv-SE" smtClean="0"/>
              <a:t>69</a:t>
            </a:fld>
            <a:endParaRPr lang="sv-SE"/>
          </a:p>
        </p:txBody>
      </p:sp>
      <p:pic>
        <p:nvPicPr>
          <p:cNvPr id="5" name="Picture 4">
            <a:extLst>
              <a:ext uri="{FF2B5EF4-FFF2-40B4-BE49-F238E27FC236}">
                <a16:creationId xmlns:a16="http://schemas.microsoft.com/office/drawing/2014/main" id="{307E0FE3-9D40-4230-404E-4AD5F8D81DFB}"/>
              </a:ext>
            </a:extLst>
          </p:cNvPr>
          <p:cNvPicPr>
            <a:picLocks noChangeAspect="1"/>
          </p:cNvPicPr>
          <p:nvPr/>
        </p:nvPicPr>
        <p:blipFill>
          <a:blip r:embed="rId3"/>
          <a:srcRect t="3500" b="-1898"/>
          <a:stretch/>
        </p:blipFill>
        <p:spPr>
          <a:xfrm>
            <a:off x="173409" y="1919287"/>
            <a:ext cx="5844678" cy="4337546"/>
          </a:xfrm>
          <a:prstGeom prst="rect">
            <a:avLst/>
          </a:prstGeom>
        </p:spPr>
      </p:pic>
      <p:pic>
        <p:nvPicPr>
          <p:cNvPr id="15" name="Picture 14">
            <a:extLst>
              <a:ext uri="{FF2B5EF4-FFF2-40B4-BE49-F238E27FC236}">
                <a16:creationId xmlns:a16="http://schemas.microsoft.com/office/drawing/2014/main" id="{CAB12EBA-BA7B-CAF2-3B7B-1E7C6656D758}"/>
              </a:ext>
            </a:extLst>
          </p:cNvPr>
          <p:cNvPicPr>
            <a:picLocks noChangeAspect="1"/>
          </p:cNvPicPr>
          <p:nvPr/>
        </p:nvPicPr>
        <p:blipFill>
          <a:blip r:embed="rId4"/>
          <a:stretch>
            <a:fillRect/>
          </a:stretch>
        </p:blipFill>
        <p:spPr>
          <a:xfrm>
            <a:off x="6551547" y="1988606"/>
            <a:ext cx="5038791" cy="4337546"/>
          </a:xfrm>
          <a:prstGeom prst="rect">
            <a:avLst/>
          </a:prstGeom>
        </p:spPr>
      </p:pic>
      <p:pic>
        <p:nvPicPr>
          <p:cNvPr id="14" name="Picture 13">
            <a:extLst>
              <a:ext uri="{FF2B5EF4-FFF2-40B4-BE49-F238E27FC236}">
                <a16:creationId xmlns:a16="http://schemas.microsoft.com/office/drawing/2014/main" id="{30B83478-BDBC-CACF-5077-15C1F3983525}"/>
              </a:ext>
            </a:extLst>
          </p:cNvPr>
          <p:cNvPicPr>
            <a:picLocks noChangeAspect="1"/>
          </p:cNvPicPr>
          <p:nvPr/>
        </p:nvPicPr>
        <p:blipFill>
          <a:blip r:embed="rId5"/>
          <a:stretch>
            <a:fillRect/>
          </a:stretch>
        </p:blipFill>
        <p:spPr>
          <a:xfrm>
            <a:off x="6551547" y="1988605"/>
            <a:ext cx="5106845" cy="4337545"/>
          </a:xfrm>
          <a:prstGeom prst="rect">
            <a:avLst/>
          </a:prstGeom>
        </p:spPr>
      </p:pic>
    </p:spTree>
    <p:extLst>
      <p:ext uri="{BB962C8B-B14F-4D97-AF65-F5344CB8AC3E}">
        <p14:creationId xmlns:p14="http://schemas.microsoft.com/office/powerpoint/2010/main" val="1211549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BE116-704D-B188-D578-285743A8E19F}"/>
            </a:ext>
          </a:extLst>
        </p:cNvPr>
        <p:cNvGrpSpPr/>
        <p:nvPr/>
      </p:nvGrpSpPr>
      <p:grpSpPr>
        <a:xfrm>
          <a:off x="0" y="0"/>
          <a:ext cx="0" cy="0"/>
          <a:chOff x="0" y="0"/>
          <a:chExt cx="0" cy="0"/>
        </a:xfrm>
      </p:grpSpPr>
      <p:sp>
        <p:nvSpPr>
          <p:cNvPr id="12" name="Title 7">
            <a:extLst>
              <a:ext uri="{FF2B5EF4-FFF2-40B4-BE49-F238E27FC236}">
                <a16:creationId xmlns:a16="http://schemas.microsoft.com/office/drawing/2014/main" id="{ABB51007-1674-8FB6-06CA-5372EAEA489C}"/>
              </a:ext>
            </a:extLst>
          </p:cNvPr>
          <p:cNvSpPr>
            <a:spLocks noGrp="1"/>
          </p:cNvSpPr>
          <p:nvPr>
            <p:ph type="title"/>
          </p:nvPr>
        </p:nvSpPr>
        <p:spPr/>
        <p:txBody>
          <a:bodyPr/>
          <a:lstStyle/>
          <a:p>
            <a:pPr>
              <a:tabLst>
                <a:tab pos="2606675" algn="l"/>
              </a:tabLst>
            </a:pPr>
            <a:r>
              <a:rPr lang="en-GB" dirty="0" err="1">
                <a:solidFill>
                  <a:srgbClr val="FFC000"/>
                </a:solidFill>
              </a:rPr>
              <a:t>Hopsworks</a:t>
            </a:r>
            <a:r>
              <a:rPr lang="en-GB" dirty="0">
                <a:solidFill>
                  <a:srgbClr val="FFC000"/>
                </a:solidFill>
              </a:rPr>
              <a:t> offline feature store</a:t>
            </a:r>
            <a:r>
              <a:rPr lang="en-GB" sz="1200" dirty="0">
                <a:solidFill>
                  <a:srgbClr val="FFC000"/>
                </a:solidFill>
              </a:rPr>
              <a:t>   </a:t>
            </a:r>
            <a:r>
              <a:rPr lang="en-GB" dirty="0"/>
              <a:t>- Writing</a:t>
            </a:r>
            <a:r>
              <a:rPr lang="en-IT" dirty="0"/>
              <a:t> </a:t>
            </a:r>
          </a:p>
        </p:txBody>
      </p:sp>
      <p:sp>
        <p:nvSpPr>
          <p:cNvPr id="6" name="Slide Number Placeholder 5">
            <a:extLst>
              <a:ext uri="{FF2B5EF4-FFF2-40B4-BE49-F238E27FC236}">
                <a16:creationId xmlns:a16="http://schemas.microsoft.com/office/drawing/2014/main" id="{335966F1-784E-B0F9-BA69-EDCA923A3583}"/>
              </a:ext>
            </a:extLst>
          </p:cNvPr>
          <p:cNvSpPr>
            <a:spLocks noGrp="1"/>
          </p:cNvSpPr>
          <p:nvPr>
            <p:ph type="sldNum" sz="quarter" idx="12"/>
          </p:nvPr>
        </p:nvSpPr>
        <p:spPr/>
        <p:txBody>
          <a:bodyPr/>
          <a:lstStyle/>
          <a:p>
            <a:fld id="{B716C8F4-20CD-364A-8A8E-DE130115B178}" type="slidenum">
              <a:rPr lang="sv-SE" smtClean="0"/>
              <a:t>7</a:t>
            </a:fld>
            <a:endParaRPr lang="sv-SE" dirty="0"/>
          </a:p>
        </p:txBody>
      </p:sp>
      <p:pic>
        <p:nvPicPr>
          <p:cNvPr id="9" name="Picture 8" descr="A diagram of a cluster&#10;&#10;Description automatically generated">
            <a:extLst>
              <a:ext uri="{FF2B5EF4-FFF2-40B4-BE49-F238E27FC236}">
                <a16:creationId xmlns:a16="http://schemas.microsoft.com/office/drawing/2014/main" id="{6DE05BEE-9441-95AC-A557-375C5CAB3C28}"/>
              </a:ext>
            </a:extLst>
          </p:cNvPr>
          <p:cNvPicPr>
            <a:picLocks noChangeAspect="1"/>
          </p:cNvPicPr>
          <p:nvPr/>
        </p:nvPicPr>
        <p:blipFill>
          <a:blip r:embed="rId3"/>
          <a:stretch>
            <a:fillRect/>
          </a:stretch>
        </p:blipFill>
        <p:spPr>
          <a:xfrm>
            <a:off x="600869" y="3129062"/>
            <a:ext cx="10990263" cy="2180607"/>
          </a:xfrm>
          <a:prstGeom prst="rect">
            <a:avLst/>
          </a:prstGeom>
        </p:spPr>
      </p:pic>
      <p:sp>
        <p:nvSpPr>
          <p:cNvPr id="10" name="Footer Placeholder 72">
            <a:extLst>
              <a:ext uri="{FF2B5EF4-FFF2-40B4-BE49-F238E27FC236}">
                <a16:creationId xmlns:a16="http://schemas.microsoft.com/office/drawing/2014/main" id="{C7FFB71D-C177-E7A6-1792-29D6C9E55205}"/>
              </a:ext>
            </a:extLst>
          </p:cNvPr>
          <p:cNvSpPr txBox="1">
            <a:spLocks/>
          </p:cNvSpPr>
          <p:nvPr/>
        </p:nvSpPr>
        <p:spPr>
          <a:xfrm>
            <a:off x="600074" y="6461626"/>
            <a:ext cx="7207251" cy="246206"/>
          </a:xfrm>
          <a:prstGeom prst="rect">
            <a:avLst/>
          </a:prstGeom>
        </p:spPr>
        <p:txBody>
          <a:bodyPr vert="horz" lIns="91440" tIns="45720" rIns="91440" bIns="45720" rtlCol="0" anchor="ctr"/>
          <a:lstStyle>
            <a:defPPr>
              <a:defRPr lang="sv-SE"/>
            </a:defPPr>
            <a:lvl1pPr marL="0" algn="ct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sv-SE" dirty="0"/>
              <a:t>[1] De La Rúa Martínez, Javier, Fabio Buso, Antonios Kouzoupis, Alexandru A. </a:t>
            </a:r>
            <a:r>
              <a:rPr lang="sv-SE" dirty="0" err="1"/>
              <a:t>Ormenisan</a:t>
            </a:r>
            <a:r>
              <a:rPr lang="sv-SE" dirty="0"/>
              <a:t>, Salman </a:t>
            </a:r>
            <a:r>
              <a:rPr lang="sv-SE" dirty="0" err="1"/>
              <a:t>Niazi</a:t>
            </a:r>
            <a:r>
              <a:rPr lang="sv-SE" dirty="0"/>
              <a:t>, </a:t>
            </a:r>
            <a:r>
              <a:rPr lang="sv-SE" dirty="0" err="1"/>
              <a:t>Davit</a:t>
            </a:r>
            <a:r>
              <a:rPr lang="sv-SE" dirty="0"/>
              <a:t> </a:t>
            </a:r>
            <a:r>
              <a:rPr lang="sv-SE" dirty="0" err="1"/>
              <a:t>Bzhalava</a:t>
            </a:r>
            <a:r>
              <a:rPr lang="sv-SE" dirty="0"/>
              <a:t>, Kenneth Mak, et al. 2024. “The </a:t>
            </a:r>
            <a:r>
              <a:rPr lang="sv-SE" dirty="0" err="1"/>
              <a:t>Hopsworks</a:t>
            </a:r>
            <a:r>
              <a:rPr lang="sv-SE" dirty="0"/>
              <a:t> Feature Store for </a:t>
            </a:r>
            <a:r>
              <a:rPr lang="sv-SE" dirty="0" err="1"/>
              <a:t>Machine</a:t>
            </a:r>
            <a:r>
              <a:rPr lang="sv-SE" dirty="0"/>
              <a:t> Learning.” SIGMOD/PODS ’24: </a:t>
            </a:r>
            <a:r>
              <a:rPr lang="sv-SE" dirty="0" err="1"/>
              <a:t>Companion</a:t>
            </a:r>
            <a:r>
              <a:rPr lang="sv-SE" dirty="0"/>
              <a:t> </a:t>
            </a:r>
            <a:r>
              <a:rPr lang="sv-SE" dirty="0" err="1"/>
              <a:t>of</a:t>
            </a:r>
            <a:r>
              <a:rPr lang="sv-SE" dirty="0"/>
              <a:t> the 2024 International Conference on Management </a:t>
            </a:r>
            <a:r>
              <a:rPr lang="sv-SE" dirty="0" err="1"/>
              <a:t>of</a:t>
            </a:r>
            <a:r>
              <a:rPr lang="sv-SE" dirty="0"/>
              <a:t> Data, May. https://doi.org/10.1145/3626246.3653389.</a:t>
            </a:r>
          </a:p>
          <a:p>
            <a:pPr algn="l"/>
            <a:r>
              <a:rPr lang="sv-SE" dirty="0"/>
              <a:t>[2] </a:t>
            </a:r>
            <a:r>
              <a:rPr lang="en-GB" dirty="0">
                <a:solidFill>
                  <a:schemeClr val="tx1"/>
                </a:solidFill>
                <a:hlinkClick r:id="rId4"/>
              </a:rPr>
              <a:t>https://docs.hopsworks.ai/latest/</a:t>
            </a:r>
            <a:r>
              <a:rPr lang="sv-SE" dirty="0">
                <a:solidFill>
                  <a:schemeClr val="tx1"/>
                </a:solidFill>
              </a:rPr>
              <a:t> </a:t>
            </a:r>
          </a:p>
        </p:txBody>
      </p:sp>
      <p:sp>
        <p:nvSpPr>
          <p:cNvPr id="2" name="Rectangle 1">
            <a:extLst>
              <a:ext uri="{FF2B5EF4-FFF2-40B4-BE49-F238E27FC236}">
                <a16:creationId xmlns:a16="http://schemas.microsoft.com/office/drawing/2014/main" id="{B31C3B16-125D-9AAA-AFD2-D953ACC63090}"/>
              </a:ext>
            </a:extLst>
          </p:cNvPr>
          <p:cNvSpPr/>
          <p:nvPr/>
        </p:nvSpPr>
        <p:spPr>
          <a:xfrm>
            <a:off x="600075" y="2492375"/>
            <a:ext cx="3118486" cy="3481705"/>
          </a:xfrm>
          <a:prstGeom prst="rect">
            <a:avLst/>
          </a:prstGeom>
          <a:solidFill>
            <a:schemeClr val="bg1">
              <a:lumMod val="5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D8D0B7FD-16C2-995C-5861-FC649CBD972B}"/>
              </a:ext>
            </a:extLst>
          </p:cNvPr>
          <p:cNvSpPr/>
          <p:nvPr/>
        </p:nvSpPr>
        <p:spPr>
          <a:xfrm>
            <a:off x="4978401" y="2492375"/>
            <a:ext cx="6611937" cy="3481704"/>
          </a:xfrm>
          <a:prstGeom prst="rect">
            <a:avLst/>
          </a:prstGeom>
          <a:solidFill>
            <a:schemeClr val="bg1">
              <a:lumMod val="5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C1A81346-1837-11DE-0480-5677D7AE33AE}"/>
              </a:ext>
            </a:extLst>
          </p:cNvPr>
          <p:cNvSpPr/>
          <p:nvPr/>
        </p:nvSpPr>
        <p:spPr>
          <a:xfrm>
            <a:off x="3718562" y="2492375"/>
            <a:ext cx="1259839" cy="1630363"/>
          </a:xfrm>
          <a:prstGeom prst="rect">
            <a:avLst/>
          </a:prstGeom>
          <a:solidFill>
            <a:schemeClr val="bg1">
              <a:lumMod val="5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2BFDB3B3-865A-5C60-0F1D-FCC693C676E8}"/>
              </a:ext>
            </a:extLst>
          </p:cNvPr>
          <p:cNvSpPr/>
          <p:nvPr/>
        </p:nvSpPr>
        <p:spPr>
          <a:xfrm>
            <a:off x="3718562" y="4844389"/>
            <a:ext cx="1259839" cy="1129690"/>
          </a:xfrm>
          <a:prstGeom prst="rect">
            <a:avLst/>
          </a:prstGeom>
          <a:solidFill>
            <a:schemeClr val="bg1">
              <a:lumMod val="5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Picture 12">
            <a:extLst>
              <a:ext uri="{FF2B5EF4-FFF2-40B4-BE49-F238E27FC236}">
                <a16:creationId xmlns:a16="http://schemas.microsoft.com/office/drawing/2014/main" id="{069D4643-D127-2F94-BE88-DA3A23ADBC84}"/>
              </a:ext>
            </a:extLst>
          </p:cNvPr>
          <p:cNvPicPr>
            <a:picLocks noChangeAspect="1"/>
          </p:cNvPicPr>
          <p:nvPr/>
        </p:nvPicPr>
        <p:blipFill>
          <a:blip r:embed="rId5"/>
          <a:stretch>
            <a:fillRect/>
          </a:stretch>
        </p:blipFill>
        <p:spPr>
          <a:xfrm>
            <a:off x="179587" y="160435"/>
            <a:ext cx="771525" cy="819150"/>
          </a:xfrm>
          <a:prstGeom prst="rect">
            <a:avLst/>
          </a:prstGeom>
        </p:spPr>
      </p:pic>
    </p:spTree>
    <p:extLst>
      <p:ext uri="{BB962C8B-B14F-4D97-AF65-F5344CB8AC3E}">
        <p14:creationId xmlns:p14="http://schemas.microsoft.com/office/powerpoint/2010/main" val="6298519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C24A84B-C8C8-82D4-76F1-0F69FB5A2EC1}"/>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DDCACA85-5F12-B644-81D1-ADE11765677D}"/>
              </a:ext>
            </a:extLst>
          </p:cNvPr>
          <p:cNvPicPr>
            <a:picLocks noChangeAspect="1"/>
          </p:cNvPicPr>
          <p:nvPr/>
        </p:nvPicPr>
        <p:blipFill>
          <a:blip r:embed="rId3"/>
          <a:stretch>
            <a:fillRect/>
          </a:stretch>
        </p:blipFill>
        <p:spPr>
          <a:xfrm>
            <a:off x="6551547" y="1988605"/>
            <a:ext cx="5106845" cy="4337545"/>
          </a:xfrm>
          <a:prstGeom prst="rect">
            <a:avLst/>
          </a:prstGeom>
        </p:spPr>
      </p:pic>
      <p:sp>
        <p:nvSpPr>
          <p:cNvPr id="8" name="Title 7">
            <a:extLst>
              <a:ext uri="{FF2B5EF4-FFF2-40B4-BE49-F238E27FC236}">
                <a16:creationId xmlns:a16="http://schemas.microsoft.com/office/drawing/2014/main" id="{8FAE0FA9-85BE-8674-F014-93D578496792}"/>
              </a:ext>
            </a:extLst>
          </p:cNvPr>
          <p:cNvSpPr>
            <a:spLocks noGrp="1"/>
          </p:cNvSpPr>
          <p:nvPr>
            <p:ph type="title"/>
          </p:nvPr>
        </p:nvSpPr>
        <p:spPr/>
        <p:txBody>
          <a:bodyPr/>
          <a:lstStyle/>
          <a:p>
            <a:r>
              <a:rPr lang="en-IT" dirty="0"/>
              <a:t>Results – Write latency – </a:t>
            </a:r>
            <a:r>
              <a:rPr lang="en-GB" dirty="0"/>
              <a:t>1</a:t>
            </a:r>
            <a:r>
              <a:rPr lang="en-IT" dirty="0"/>
              <a:t> CPU</a:t>
            </a:r>
          </a:p>
        </p:txBody>
      </p:sp>
      <p:sp>
        <p:nvSpPr>
          <p:cNvPr id="10" name="Slide Number Placeholder 9">
            <a:extLst>
              <a:ext uri="{FF2B5EF4-FFF2-40B4-BE49-F238E27FC236}">
                <a16:creationId xmlns:a16="http://schemas.microsoft.com/office/drawing/2014/main" id="{23986C28-3BF1-221B-A288-4F277FEBBB64}"/>
              </a:ext>
            </a:extLst>
          </p:cNvPr>
          <p:cNvSpPr>
            <a:spLocks noGrp="1"/>
          </p:cNvSpPr>
          <p:nvPr>
            <p:ph type="sldNum" sz="quarter" idx="12"/>
          </p:nvPr>
        </p:nvSpPr>
        <p:spPr/>
        <p:txBody>
          <a:bodyPr/>
          <a:lstStyle/>
          <a:p>
            <a:fld id="{B716C8F4-20CD-364A-8A8E-DE130115B178}" type="slidenum">
              <a:rPr lang="sv-SE" smtClean="0"/>
              <a:t>70</a:t>
            </a:fld>
            <a:endParaRPr lang="sv-SE"/>
          </a:p>
        </p:txBody>
      </p:sp>
      <p:pic>
        <p:nvPicPr>
          <p:cNvPr id="5" name="Picture 4">
            <a:extLst>
              <a:ext uri="{FF2B5EF4-FFF2-40B4-BE49-F238E27FC236}">
                <a16:creationId xmlns:a16="http://schemas.microsoft.com/office/drawing/2014/main" id="{59E03B5E-2975-F8CE-37FD-E6DA2A86AC0F}"/>
              </a:ext>
            </a:extLst>
          </p:cNvPr>
          <p:cNvPicPr>
            <a:picLocks noChangeAspect="1"/>
          </p:cNvPicPr>
          <p:nvPr/>
        </p:nvPicPr>
        <p:blipFill>
          <a:blip r:embed="rId4"/>
          <a:srcRect t="3500" b="-1898"/>
          <a:stretch/>
        </p:blipFill>
        <p:spPr>
          <a:xfrm>
            <a:off x="173409" y="1919287"/>
            <a:ext cx="5844678" cy="4337546"/>
          </a:xfrm>
          <a:prstGeom prst="rect">
            <a:avLst/>
          </a:prstGeom>
        </p:spPr>
      </p:pic>
      <p:sp>
        <p:nvSpPr>
          <p:cNvPr id="6" name="Rectangle 5">
            <a:extLst>
              <a:ext uri="{FF2B5EF4-FFF2-40B4-BE49-F238E27FC236}">
                <a16:creationId xmlns:a16="http://schemas.microsoft.com/office/drawing/2014/main" id="{63432335-5CBF-AF18-7914-74630359AB96}"/>
              </a:ext>
            </a:extLst>
          </p:cNvPr>
          <p:cNvSpPr/>
          <p:nvPr/>
        </p:nvSpPr>
        <p:spPr>
          <a:xfrm>
            <a:off x="7528695" y="2848772"/>
            <a:ext cx="4061639" cy="217171"/>
          </a:xfrm>
          <a:prstGeom prst="rect">
            <a:avLst/>
          </a:prstGeom>
          <a:noFill/>
          <a:ln w="25400">
            <a:solidFill>
              <a:srgbClr val="6298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C0B1D53B-C51F-A559-2E72-E8C890F0977B}"/>
              </a:ext>
            </a:extLst>
          </p:cNvPr>
          <p:cNvSpPr/>
          <p:nvPr/>
        </p:nvSpPr>
        <p:spPr>
          <a:xfrm>
            <a:off x="7528699" y="4014152"/>
            <a:ext cx="4061639" cy="217171"/>
          </a:xfrm>
          <a:prstGeom prst="rect">
            <a:avLst/>
          </a:prstGeom>
          <a:noFill/>
          <a:ln w="25400">
            <a:solidFill>
              <a:srgbClr val="6298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9EEF77C5-FF68-38BE-5E68-30589F32B671}"/>
              </a:ext>
            </a:extLst>
          </p:cNvPr>
          <p:cNvSpPr/>
          <p:nvPr/>
        </p:nvSpPr>
        <p:spPr>
          <a:xfrm>
            <a:off x="7528699" y="5173566"/>
            <a:ext cx="4061639" cy="217171"/>
          </a:xfrm>
          <a:prstGeom prst="rect">
            <a:avLst/>
          </a:prstGeom>
          <a:noFill/>
          <a:ln w="25400">
            <a:solidFill>
              <a:srgbClr val="6298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416087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2262F36-02A6-791C-C948-E09A5A207263}"/>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E60DE616-1E73-7060-9569-BF9A79891B0C}"/>
              </a:ext>
            </a:extLst>
          </p:cNvPr>
          <p:cNvPicPr>
            <a:picLocks noChangeAspect="1"/>
          </p:cNvPicPr>
          <p:nvPr/>
        </p:nvPicPr>
        <p:blipFill>
          <a:blip r:embed="rId3"/>
          <a:stretch>
            <a:fillRect/>
          </a:stretch>
        </p:blipFill>
        <p:spPr>
          <a:xfrm>
            <a:off x="6551547" y="1988605"/>
            <a:ext cx="5106845" cy="4337545"/>
          </a:xfrm>
          <a:prstGeom prst="rect">
            <a:avLst/>
          </a:prstGeom>
        </p:spPr>
      </p:pic>
      <p:sp>
        <p:nvSpPr>
          <p:cNvPr id="8" name="Title 7">
            <a:extLst>
              <a:ext uri="{FF2B5EF4-FFF2-40B4-BE49-F238E27FC236}">
                <a16:creationId xmlns:a16="http://schemas.microsoft.com/office/drawing/2014/main" id="{3AE7B0A3-3E26-6557-9EBE-BEC0F3691152}"/>
              </a:ext>
            </a:extLst>
          </p:cNvPr>
          <p:cNvSpPr>
            <a:spLocks noGrp="1"/>
          </p:cNvSpPr>
          <p:nvPr>
            <p:ph type="title"/>
          </p:nvPr>
        </p:nvSpPr>
        <p:spPr/>
        <p:txBody>
          <a:bodyPr/>
          <a:lstStyle/>
          <a:p>
            <a:r>
              <a:rPr lang="en-IT" dirty="0"/>
              <a:t>Results – Write latency – </a:t>
            </a:r>
            <a:r>
              <a:rPr lang="en-GB" dirty="0"/>
              <a:t>1</a:t>
            </a:r>
            <a:r>
              <a:rPr lang="en-IT" dirty="0"/>
              <a:t> CPU</a:t>
            </a:r>
          </a:p>
        </p:txBody>
      </p:sp>
      <p:sp>
        <p:nvSpPr>
          <p:cNvPr id="10" name="Slide Number Placeholder 9">
            <a:extLst>
              <a:ext uri="{FF2B5EF4-FFF2-40B4-BE49-F238E27FC236}">
                <a16:creationId xmlns:a16="http://schemas.microsoft.com/office/drawing/2014/main" id="{269B6D19-6DF2-C3AD-651A-9D7462930BB8}"/>
              </a:ext>
            </a:extLst>
          </p:cNvPr>
          <p:cNvSpPr>
            <a:spLocks noGrp="1"/>
          </p:cNvSpPr>
          <p:nvPr>
            <p:ph type="sldNum" sz="quarter" idx="12"/>
          </p:nvPr>
        </p:nvSpPr>
        <p:spPr/>
        <p:txBody>
          <a:bodyPr/>
          <a:lstStyle/>
          <a:p>
            <a:fld id="{B716C8F4-20CD-364A-8A8E-DE130115B178}" type="slidenum">
              <a:rPr lang="sv-SE" smtClean="0"/>
              <a:t>71</a:t>
            </a:fld>
            <a:endParaRPr lang="sv-SE"/>
          </a:p>
        </p:txBody>
      </p:sp>
      <p:pic>
        <p:nvPicPr>
          <p:cNvPr id="5" name="Picture 4">
            <a:extLst>
              <a:ext uri="{FF2B5EF4-FFF2-40B4-BE49-F238E27FC236}">
                <a16:creationId xmlns:a16="http://schemas.microsoft.com/office/drawing/2014/main" id="{E0A82B4E-20A8-BF65-CD81-1ECB4F142B40}"/>
              </a:ext>
            </a:extLst>
          </p:cNvPr>
          <p:cNvPicPr>
            <a:picLocks noChangeAspect="1"/>
          </p:cNvPicPr>
          <p:nvPr/>
        </p:nvPicPr>
        <p:blipFill>
          <a:blip r:embed="rId4"/>
          <a:srcRect t="3500" b="-1898"/>
          <a:stretch/>
        </p:blipFill>
        <p:spPr>
          <a:xfrm>
            <a:off x="173409" y="1919287"/>
            <a:ext cx="5844678" cy="4337546"/>
          </a:xfrm>
          <a:prstGeom prst="rect">
            <a:avLst/>
          </a:prstGeom>
        </p:spPr>
      </p:pic>
      <p:sp>
        <p:nvSpPr>
          <p:cNvPr id="2" name="Rectangle 1">
            <a:extLst>
              <a:ext uri="{FF2B5EF4-FFF2-40B4-BE49-F238E27FC236}">
                <a16:creationId xmlns:a16="http://schemas.microsoft.com/office/drawing/2014/main" id="{E0706FAD-EEA2-4787-08E2-9E93696D94F3}"/>
              </a:ext>
            </a:extLst>
          </p:cNvPr>
          <p:cNvSpPr/>
          <p:nvPr/>
        </p:nvSpPr>
        <p:spPr>
          <a:xfrm>
            <a:off x="7528698" y="3489959"/>
            <a:ext cx="4061639" cy="434341"/>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053C1DAE-FD10-9832-C3A0-7790427C9E51}"/>
              </a:ext>
            </a:extLst>
          </p:cNvPr>
          <p:cNvSpPr/>
          <p:nvPr/>
        </p:nvSpPr>
        <p:spPr>
          <a:xfrm>
            <a:off x="7528697" y="4637088"/>
            <a:ext cx="4061639" cy="434341"/>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34110EF-2EE9-4BFC-9F02-964616ADF6E5}"/>
              </a:ext>
            </a:extLst>
          </p:cNvPr>
          <p:cNvSpPr/>
          <p:nvPr/>
        </p:nvSpPr>
        <p:spPr>
          <a:xfrm>
            <a:off x="7528696" y="5796657"/>
            <a:ext cx="4061639" cy="434341"/>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6502543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FF5CBA-E245-E203-6C69-220E1EEAB86F}"/>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4CCD008F-6BA4-1697-A858-2A6CD5E4BC0E}"/>
              </a:ext>
            </a:extLst>
          </p:cNvPr>
          <p:cNvPicPr>
            <a:picLocks noChangeAspect="1"/>
          </p:cNvPicPr>
          <p:nvPr/>
        </p:nvPicPr>
        <p:blipFill>
          <a:blip r:embed="rId3"/>
          <a:stretch>
            <a:fillRect/>
          </a:stretch>
        </p:blipFill>
        <p:spPr>
          <a:xfrm>
            <a:off x="6517994" y="2016341"/>
            <a:ext cx="5128160" cy="4337546"/>
          </a:xfrm>
          <a:prstGeom prst="rect">
            <a:avLst/>
          </a:prstGeom>
        </p:spPr>
      </p:pic>
      <p:sp>
        <p:nvSpPr>
          <p:cNvPr id="7" name="Title 6">
            <a:extLst>
              <a:ext uri="{FF2B5EF4-FFF2-40B4-BE49-F238E27FC236}">
                <a16:creationId xmlns:a16="http://schemas.microsoft.com/office/drawing/2014/main" id="{ED715E93-469C-5F61-1A2A-F38DB901F3F3}"/>
              </a:ext>
            </a:extLst>
          </p:cNvPr>
          <p:cNvSpPr>
            <a:spLocks noGrp="1"/>
          </p:cNvSpPr>
          <p:nvPr>
            <p:ph type="title"/>
          </p:nvPr>
        </p:nvSpPr>
        <p:spPr/>
        <p:txBody>
          <a:bodyPr/>
          <a:lstStyle/>
          <a:p>
            <a:r>
              <a:rPr lang="en-GB" dirty="0"/>
              <a:t>Results – Write latency – 8 CPU</a:t>
            </a:r>
          </a:p>
        </p:txBody>
      </p:sp>
      <p:sp>
        <p:nvSpPr>
          <p:cNvPr id="6" name="Slide Number Placeholder 5">
            <a:extLst>
              <a:ext uri="{FF2B5EF4-FFF2-40B4-BE49-F238E27FC236}">
                <a16:creationId xmlns:a16="http://schemas.microsoft.com/office/drawing/2014/main" id="{9EF63140-0D38-FA8F-7870-FF568B5D0CEF}"/>
              </a:ext>
            </a:extLst>
          </p:cNvPr>
          <p:cNvSpPr>
            <a:spLocks noGrp="1"/>
          </p:cNvSpPr>
          <p:nvPr>
            <p:ph type="sldNum" sz="quarter" idx="12"/>
          </p:nvPr>
        </p:nvSpPr>
        <p:spPr/>
        <p:txBody>
          <a:bodyPr/>
          <a:lstStyle/>
          <a:p>
            <a:fld id="{B716C8F4-20CD-364A-8A8E-DE130115B178}" type="slidenum">
              <a:rPr lang="sv-SE" smtClean="0"/>
              <a:pPr/>
              <a:t>72</a:t>
            </a:fld>
            <a:endParaRPr lang="sv-SE"/>
          </a:p>
        </p:txBody>
      </p:sp>
      <p:pic>
        <p:nvPicPr>
          <p:cNvPr id="2" name="Picture 1">
            <a:extLst>
              <a:ext uri="{FF2B5EF4-FFF2-40B4-BE49-F238E27FC236}">
                <a16:creationId xmlns:a16="http://schemas.microsoft.com/office/drawing/2014/main" id="{F512EE39-C596-E307-16C4-E66BAB4FB408}"/>
              </a:ext>
            </a:extLst>
          </p:cNvPr>
          <p:cNvPicPr>
            <a:picLocks noChangeAspect="1"/>
          </p:cNvPicPr>
          <p:nvPr/>
        </p:nvPicPr>
        <p:blipFill>
          <a:blip r:embed="rId4"/>
          <a:srcRect t="801" b="801"/>
          <a:stretch/>
        </p:blipFill>
        <p:spPr>
          <a:xfrm>
            <a:off x="173409" y="1803537"/>
            <a:ext cx="5844678" cy="4337546"/>
          </a:xfrm>
          <a:prstGeom prst="rect">
            <a:avLst/>
          </a:prstGeom>
        </p:spPr>
      </p:pic>
    </p:spTree>
    <p:extLst>
      <p:ext uri="{BB962C8B-B14F-4D97-AF65-F5344CB8AC3E}">
        <p14:creationId xmlns:p14="http://schemas.microsoft.com/office/powerpoint/2010/main" val="4652519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C75E28-10CE-2472-9EF5-8EE77EE19551}"/>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10DDA96D-F2E8-0EAE-FC2A-6AEFB3B731AF}"/>
              </a:ext>
            </a:extLst>
          </p:cNvPr>
          <p:cNvPicPr>
            <a:picLocks noChangeAspect="1"/>
          </p:cNvPicPr>
          <p:nvPr/>
        </p:nvPicPr>
        <p:blipFill>
          <a:blip r:embed="rId3"/>
          <a:stretch>
            <a:fillRect/>
          </a:stretch>
        </p:blipFill>
        <p:spPr>
          <a:xfrm>
            <a:off x="6517994" y="2016341"/>
            <a:ext cx="5128160" cy="4337546"/>
          </a:xfrm>
          <a:prstGeom prst="rect">
            <a:avLst/>
          </a:prstGeom>
        </p:spPr>
      </p:pic>
      <p:sp>
        <p:nvSpPr>
          <p:cNvPr id="7" name="Title 6">
            <a:extLst>
              <a:ext uri="{FF2B5EF4-FFF2-40B4-BE49-F238E27FC236}">
                <a16:creationId xmlns:a16="http://schemas.microsoft.com/office/drawing/2014/main" id="{37999823-F942-3E63-FD4A-837E92E6F279}"/>
              </a:ext>
            </a:extLst>
          </p:cNvPr>
          <p:cNvSpPr>
            <a:spLocks noGrp="1"/>
          </p:cNvSpPr>
          <p:nvPr>
            <p:ph type="title"/>
          </p:nvPr>
        </p:nvSpPr>
        <p:spPr/>
        <p:txBody>
          <a:bodyPr/>
          <a:lstStyle/>
          <a:p>
            <a:r>
              <a:rPr lang="en-GB" dirty="0"/>
              <a:t>Results – Write latency – 8 CPU</a:t>
            </a:r>
          </a:p>
        </p:txBody>
      </p:sp>
      <p:sp>
        <p:nvSpPr>
          <p:cNvPr id="6" name="Slide Number Placeholder 5">
            <a:extLst>
              <a:ext uri="{FF2B5EF4-FFF2-40B4-BE49-F238E27FC236}">
                <a16:creationId xmlns:a16="http://schemas.microsoft.com/office/drawing/2014/main" id="{E8429CA0-B8EE-921E-47FB-08B5B4C01917}"/>
              </a:ext>
            </a:extLst>
          </p:cNvPr>
          <p:cNvSpPr>
            <a:spLocks noGrp="1"/>
          </p:cNvSpPr>
          <p:nvPr>
            <p:ph type="sldNum" sz="quarter" idx="12"/>
          </p:nvPr>
        </p:nvSpPr>
        <p:spPr/>
        <p:txBody>
          <a:bodyPr/>
          <a:lstStyle/>
          <a:p>
            <a:fld id="{B716C8F4-20CD-364A-8A8E-DE130115B178}" type="slidenum">
              <a:rPr lang="sv-SE" smtClean="0"/>
              <a:pPr/>
              <a:t>73</a:t>
            </a:fld>
            <a:endParaRPr lang="sv-SE"/>
          </a:p>
        </p:txBody>
      </p:sp>
      <p:pic>
        <p:nvPicPr>
          <p:cNvPr id="2" name="Picture 1">
            <a:extLst>
              <a:ext uri="{FF2B5EF4-FFF2-40B4-BE49-F238E27FC236}">
                <a16:creationId xmlns:a16="http://schemas.microsoft.com/office/drawing/2014/main" id="{A5CEF0E7-9A60-7F68-7A2B-F8FD5E598397}"/>
              </a:ext>
            </a:extLst>
          </p:cNvPr>
          <p:cNvPicPr>
            <a:picLocks noChangeAspect="1"/>
          </p:cNvPicPr>
          <p:nvPr/>
        </p:nvPicPr>
        <p:blipFill>
          <a:blip r:embed="rId4"/>
          <a:srcRect t="801" b="801"/>
          <a:stretch/>
        </p:blipFill>
        <p:spPr>
          <a:xfrm>
            <a:off x="173409" y="1803537"/>
            <a:ext cx="5844678" cy="4337546"/>
          </a:xfrm>
          <a:prstGeom prst="rect">
            <a:avLst/>
          </a:prstGeom>
        </p:spPr>
      </p:pic>
      <p:sp>
        <p:nvSpPr>
          <p:cNvPr id="3" name="Rectangle 2">
            <a:extLst>
              <a:ext uri="{FF2B5EF4-FFF2-40B4-BE49-F238E27FC236}">
                <a16:creationId xmlns:a16="http://schemas.microsoft.com/office/drawing/2014/main" id="{45F39776-E189-1384-043D-97E794BFD63D}"/>
              </a:ext>
            </a:extLst>
          </p:cNvPr>
          <p:cNvSpPr/>
          <p:nvPr/>
        </p:nvSpPr>
        <p:spPr>
          <a:xfrm>
            <a:off x="7528698" y="3513109"/>
            <a:ext cx="4061639" cy="434341"/>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1BCAFE5F-066A-8A28-78D7-4CC565A54F02}"/>
              </a:ext>
            </a:extLst>
          </p:cNvPr>
          <p:cNvSpPr/>
          <p:nvPr/>
        </p:nvSpPr>
        <p:spPr>
          <a:xfrm>
            <a:off x="7528697" y="4660238"/>
            <a:ext cx="4061639" cy="434341"/>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E3C3749A-08CA-6223-7421-6F92726171BC}"/>
              </a:ext>
            </a:extLst>
          </p:cNvPr>
          <p:cNvSpPr/>
          <p:nvPr/>
        </p:nvSpPr>
        <p:spPr>
          <a:xfrm>
            <a:off x="7528696" y="5819807"/>
            <a:ext cx="4061639" cy="434341"/>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450406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3D63C9B-5478-031A-47F8-96753CBEDA0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8EE8E23-9C0E-4445-83CE-090960513C4B}"/>
              </a:ext>
            </a:extLst>
          </p:cNvPr>
          <p:cNvPicPr>
            <a:picLocks noChangeAspect="1"/>
          </p:cNvPicPr>
          <p:nvPr/>
        </p:nvPicPr>
        <p:blipFill>
          <a:blip r:embed="rId3"/>
          <a:stretch>
            <a:fillRect/>
          </a:stretch>
        </p:blipFill>
        <p:spPr>
          <a:xfrm>
            <a:off x="3044145" y="1888713"/>
            <a:ext cx="6275405" cy="4428409"/>
          </a:xfrm>
          <a:prstGeom prst="rect">
            <a:avLst/>
          </a:prstGeom>
        </p:spPr>
      </p:pic>
      <p:sp>
        <p:nvSpPr>
          <p:cNvPr id="7" name="Title 6">
            <a:extLst>
              <a:ext uri="{FF2B5EF4-FFF2-40B4-BE49-F238E27FC236}">
                <a16:creationId xmlns:a16="http://schemas.microsoft.com/office/drawing/2014/main" id="{3C40D8CB-EAD4-D4E9-EFC1-8F4A71E8EDAE}"/>
              </a:ext>
            </a:extLst>
          </p:cNvPr>
          <p:cNvSpPr>
            <a:spLocks noGrp="1"/>
          </p:cNvSpPr>
          <p:nvPr>
            <p:ph type="title"/>
          </p:nvPr>
        </p:nvSpPr>
        <p:spPr/>
        <p:txBody>
          <a:bodyPr/>
          <a:lstStyle/>
          <a:p>
            <a:r>
              <a:rPr lang="en-GB" dirty="0"/>
              <a:t>Results – Write latency – CPU comparison</a:t>
            </a:r>
          </a:p>
        </p:txBody>
      </p:sp>
      <p:sp>
        <p:nvSpPr>
          <p:cNvPr id="6" name="Slide Number Placeholder 5">
            <a:extLst>
              <a:ext uri="{FF2B5EF4-FFF2-40B4-BE49-F238E27FC236}">
                <a16:creationId xmlns:a16="http://schemas.microsoft.com/office/drawing/2014/main" id="{005CF0CF-93D9-F2D2-D411-BF214F1365C3}"/>
              </a:ext>
            </a:extLst>
          </p:cNvPr>
          <p:cNvSpPr>
            <a:spLocks noGrp="1"/>
          </p:cNvSpPr>
          <p:nvPr>
            <p:ph type="sldNum" sz="quarter" idx="12"/>
          </p:nvPr>
        </p:nvSpPr>
        <p:spPr/>
        <p:txBody>
          <a:bodyPr/>
          <a:lstStyle/>
          <a:p>
            <a:fld id="{B716C8F4-20CD-364A-8A8E-DE130115B178}" type="slidenum">
              <a:rPr lang="sv-SE" smtClean="0"/>
              <a:pPr/>
              <a:t>74</a:t>
            </a:fld>
            <a:endParaRPr lang="sv-SE"/>
          </a:p>
        </p:txBody>
      </p:sp>
    </p:spTree>
    <p:extLst>
      <p:ext uri="{BB962C8B-B14F-4D97-AF65-F5344CB8AC3E}">
        <p14:creationId xmlns:p14="http://schemas.microsoft.com/office/powerpoint/2010/main" val="40228936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A1AC1B5-6681-788C-FD10-1848299C615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1AF903F-CBDB-FD92-0B5D-D80B66635F46}"/>
              </a:ext>
            </a:extLst>
          </p:cNvPr>
          <p:cNvPicPr>
            <a:picLocks noChangeAspect="1"/>
          </p:cNvPicPr>
          <p:nvPr/>
        </p:nvPicPr>
        <p:blipFill>
          <a:blip r:embed="rId3"/>
          <a:stretch>
            <a:fillRect/>
          </a:stretch>
        </p:blipFill>
        <p:spPr>
          <a:xfrm>
            <a:off x="3044145" y="1888713"/>
            <a:ext cx="6275405" cy="4428409"/>
          </a:xfrm>
          <a:prstGeom prst="rect">
            <a:avLst/>
          </a:prstGeom>
        </p:spPr>
      </p:pic>
      <p:sp>
        <p:nvSpPr>
          <p:cNvPr id="7" name="Title 6">
            <a:extLst>
              <a:ext uri="{FF2B5EF4-FFF2-40B4-BE49-F238E27FC236}">
                <a16:creationId xmlns:a16="http://schemas.microsoft.com/office/drawing/2014/main" id="{D3EBAC3A-20D2-F030-DEA4-3F53863F1403}"/>
              </a:ext>
            </a:extLst>
          </p:cNvPr>
          <p:cNvSpPr>
            <a:spLocks noGrp="1"/>
          </p:cNvSpPr>
          <p:nvPr>
            <p:ph type="title"/>
          </p:nvPr>
        </p:nvSpPr>
        <p:spPr/>
        <p:txBody>
          <a:bodyPr/>
          <a:lstStyle/>
          <a:p>
            <a:r>
              <a:rPr lang="en-GB" dirty="0"/>
              <a:t>Results – Write latency – CPU comparison</a:t>
            </a:r>
          </a:p>
        </p:txBody>
      </p:sp>
      <p:sp>
        <p:nvSpPr>
          <p:cNvPr id="6" name="Slide Number Placeholder 5">
            <a:extLst>
              <a:ext uri="{FF2B5EF4-FFF2-40B4-BE49-F238E27FC236}">
                <a16:creationId xmlns:a16="http://schemas.microsoft.com/office/drawing/2014/main" id="{8DE7ECA7-52C9-F686-F44B-C4FC5AA843FF}"/>
              </a:ext>
            </a:extLst>
          </p:cNvPr>
          <p:cNvSpPr>
            <a:spLocks noGrp="1"/>
          </p:cNvSpPr>
          <p:nvPr>
            <p:ph type="sldNum" sz="quarter" idx="12"/>
          </p:nvPr>
        </p:nvSpPr>
        <p:spPr/>
        <p:txBody>
          <a:bodyPr/>
          <a:lstStyle/>
          <a:p>
            <a:fld id="{B716C8F4-20CD-364A-8A8E-DE130115B178}" type="slidenum">
              <a:rPr lang="sv-SE" smtClean="0"/>
              <a:pPr/>
              <a:t>75</a:t>
            </a:fld>
            <a:endParaRPr lang="sv-SE"/>
          </a:p>
        </p:txBody>
      </p:sp>
      <p:sp>
        <p:nvSpPr>
          <p:cNvPr id="9" name="Rectangle 8">
            <a:extLst>
              <a:ext uri="{FF2B5EF4-FFF2-40B4-BE49-F238E27FC236}">
                <a16:creationId xmlns:a16="http://schemas.microsoft.com/office/drawing/2014/main" id="{FD768D34-DF9B-43FB-AB4D-5C005919CA80}"/>
              </a:ext>
            </a:extLst>
          </p:cNvPr>
          <p:cNvSpPr/>
          <p:nvPr/>
        </p:nvSpPr>
        <p:spPr>
          <a:xfrm>
            <a:off x="6389225" y="3258129"/>
            <a:ext cx="2696900" cy="457346"/>
          </a:xfrm>
          <a:prstGeom prst="rect">
            <a:avLst/>
          </a:prstGeom>
          <a:noFill/>
          <a:ln w="254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C1F1F66D-40B4-3C5E-BAAE-28466DA4D19C}"/>
              </a:ext>
            </a:extLst>
          </p:cNvPr>
          <p:cNvSpPr/>
          <p:nvPr/>
        </p:nvSpPr>
        <p:spPr>
          <a:xfrm>
            <a:off x="6414301" y="4521701"/>
            <a:ext cx="2696900" cy="457346"/>
          </a:xfrm>
          <a:prstGeom prst="rect">
            <a:avLst/>
          </a:prstGeom>
          <a:noFill/>
          <a:ln w="254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DBB3815-0080-B19C-5BCD-F106AD382B41}"/>
              </a:ext>
            </a:extLst>
          </p:cNvPr>
          <p:cNvSpPr/>
          <p:nvPr/>
        </p:nvSpPr>
        <p:spPr>
          <a:xfrm>
            <a:off x="6414300" y="5760188"/>
            <a:ext cx="2696900" cy="457346"/>
          </a:xfrm>
          <a:prstGeom prst="rect">
            <a:avLst/>
          </a:prstGeom>
          <a:noFill/>
          <a:ln w="254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682781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AFD35A0-BBA5-8C1B-217D-28BDBC00F02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73EA8C4-6D30-0B42-06EC-384DD69094FF}"/>
              </a:ext>
            </a:extLst>
          </p:cNvPr>
          <p:cNvSpPr>
            <a:spLocks noGrp="1"/>
          </p:cNvSpPr>
          <p:nvPr>
            <p:ph type="title"/>
          </p:nvPr>
        </p:nvSpPr>
        <p:spPr/>
        <p:txBody>
          <a:bodyPr/>
          <a:lstStyle/>
          <a:p>
            <a:r>
              <a:rPr lang="en-GB" dirty="0"/>
              <a:t>Results – Upload vs. Materialization – 1 CPU</a:t>
            </a:r>
          </a:p>
        </p:txBody>
      </p:sp>
      <p:sp>
        <p:nvSpPr>
          <p:cNvPr id="6" name="Slide Number Placeholder 5">
            <a:extLst>
              <a:ext uri="{FF2B5EF4-FFF2-40B4-BE49-F238E27FC236}">
                <a16:creationId xmlns:a16="http://schemas.microsoft.com/office/drawing/2014/main" id="{B692330C-9364-B5F5-E4E2-D87E07A1EFA9}"/>
              </a:ext>
            </a:extLst>
          </p:cNvPr>
          <p:cNvSpPr>
            <a:spLocks noGrp="1"/>
          </p:cNvSpPr>
          <p:nvPr>
            <p:ph type="sldNum" sz="quarter" idx="12"/>
          </p:nvPr>
        </p:nvSpPr>
        <p:spPr/>
        <p:txBody>
          <a:bodyPr/>
          <a:lstStyle/>
          <a:p>
            <a:fld id="{B716C8F4-20CD-364A-8A8E-DE130115B178}" type="slidenum">
              <a:rPr lang="sv-SE" smtClean="0"/>
              <a:pPr/>
              <a:t>76</a:t>
            </a:fld>
            <a:endParaRPr lang="sv-SE"/>
          </a:p>
        </p:txBody>
      </p:sp>
      <p:pic>
        <p:nvPicPr>
          <p:cNvPr id="2" name="Picture 1">
            <a:extLst>
              <a:ext uri="{FF2B5EF4-FFF2-40B4-BE49-F238E27FC236}">
                <a16:creationId xmlns:a16="http://schemas.microsoft.com/office/drawing/2014/main" id="{A8F87966-3F14-3981-D9AF-CAD5FE48A90A}"/>
              </a:ext>
            </a:extLst>
          </p:cNvPr>
          <p:cNvPicPr>
            <a:picLocks noChangeAspect="1"/>
          </p:cNvPicPr>
          <p:nvPr/>
        </p:nvPicPr>
        <p:blipFill>
          <a:blip r:embed="rId3"/>
          <a:srcRect t="801" b="801"/>
          <a:stretch/>
        </p:blipFill>
        <p:spPr>
          <a:xfrm>
            <a:off x="173409" y="1919287"/>
            <a:ext cx="5844678" cy="4337546"/>
          </a:xfrm>
          <a:prstGeom prst="rect">
            <a:avLst/>
          </a:prstGeom>
        </p:spPr>
      </p:pic>
      <p:sp>
        <p:nvSpPr>
          <p:cNvPr id="3" name="Rectangle 2">
            <a:extLst>
              <a:ext uri="{FF2B5EF4-FFF2-40B4-BE49-F238E27FC236}">
                <a16:creationId xmlns:a16="http://schemas.microsoft.com/office/drawing/2014/main" id="{BC4391A4-E7EB-D932-FBA4-875780049FE4}"/>
              </a:ext>
            </a:extLst>
          </p:cNvPr>
          <p:cNvSpPr/>
          <p:nvPr/>
        </p:nvSpPr>
        <p:spPr>
          <a:xfrm>
            <a:off x="7563423" y="3478384"/>
            <a:ext cx="4061639" cy="434341"/>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3ECC89DF-EC6F-652E-7C00-40F483224865}"/>
              </a:ext>
            </a:extLst>
          </p:cNvPr>
          <p:cNvSpPr/>
          <p:nvPr/>
        </p:nvSpPr>
        <p:spPr>
          <a:xfrm>
            <a:off x="7563422" y="4648663"/>
            <a:ext cx="4061639" cy="434341"/>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Picture 12">
            <a:extLst>
              <a:ext uri="{FF2B5EF4-FFF2-40B4-BE49-F238E27FC236}">
                <a16:creationId xmlns:a16="http://schemas.microsoft.com/office/drawing/2014/main" id="{A4C6EB47-3FC7-C025-3916-BB360FB6D2F0}"/>
              </a:ext>
            </a:extLst>
          </p:cNvPr>
          <p:cNvPicPr>
            <a:picLocks noChangeAspect="1"/>
          </p:cNvPicPr>
          <p:nvPr/>
        </p:nvPicPr>
        <p:blipFill>
          <a:blip r:embed="rId4"/>
          <a:stretch>
            <a:fillRect/>
          </a:stretch>
        </p:blipFill>
        <p:spPr>
          <a:xfrm>
            <a:off x="6598588" y="2419107"/>
            <a:ext cx="5106846" cy="3611881"/>
          </a:xfrm>
          <a:prstGeom prst="rect">
            <a:avLst/>
          </a:prstGeom>
        </p:spPr>
      </p:pic>
    </p:spTree>
    <p:extLst>
      <p:ext uri="{BB962C8B-B14F-4D97-AF65-F5344CB8AC3E}">
        <p14:creationId xmlns:p14="http://schemas.microsoft.com/office/powerpoint/2010/main" val="39851425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0FFFB92-D835-5C0D-5AB4-A79B77C05694}"/>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72AB4D7-B461-D167-6162-97F643F0CCA8}"/>
              </a:ext>
            </a:extLst>
          </p:cNvPr>
          <p:cNvSpPr>
            <a:spLocks noGrp="1"/>
          </p:cNvSpPr>
          <p:nvPr>
            <p:ph type="title"/>
          </p:nvPr>
        </p:nvSpPr>
        <p:spPr/>
        <p:txBody>
          <a:bodyPr/>
          <a:lstStyle/>
          <a:p>
            <a:r>
              <a:rPr lang="en-GB" dirty="0"/>
              <a:t>Results – Read latency – 1 CPU</a:t>
            </a:r>
          </a:p>
        </p:txBody>
      </p:sp>
      <p:sp>
        <p:nvSpPr>
          <p:cNvPr id="6" name="Slide Number Placeholder 5">
            <a:extLst>
              <a:ext uri="{FF2B5EF4-FFF2-40B4-BE49-F238E27FC236}">
                <a16:creationId xmlns:a16="http://schemas.microsoft.com/office/drawing/2014/main" id="{9B350DC5-68E7-22D9-333D-7A3DD339844A}"/>
              </a:ext>
            </a:extLst>
          </p:cNvPr>
          <p:cNvSpPr>
            <a:spLocks noGrp="1"/>
          </p:cNvSpPr>
          <p:nvPr>
            <p:ph type="sldNum" sz="quarter" idx="12"/>
          </p:nvPr>
        </p:nvSpPr>
        <p:spPr/>
        <p:txBody>
          <a:bodyPr/>
          <a:lstStyle/>
          <a:p>
            <a:fld id="{B716C8F4-20CD-364A-8A8E-DE130115B178}" type="slidenum">
              <a:rPr lang="sv-SE" smtClean="0"/>
              <a:pPr/>
              <a:t>77</a:t>
            </a:fld>
            <a:endParaRPr lang="sv-SE"/>
          </a:p>
        </p:txBody>
      </p:sp>
      <p:pic>
        <p:nvPicPr>
          <p:cNvPr id="2" name="Picture 1">
            <a:extLst>
              <a:ext uri="{FF2B5EF4-FFF2-40B4-BE49-F238E27FC236}">
                <a16:creationId xmlns:a16="http://schemas.microsoft.com/office/drawing/2014/main" id="{30A8CDAA-201E-7126-82E4-30F06253AB4D}"/>
              </a:ext>
            </a:extLst>
          </p:cNvPr>
          <p:cNvPicPr>
            <a:picLocks noChangeAspect="1"/>
          </p:cNvPicPr>
          <p:nvPr/>
        </p:nvPicPr>
        <p:blipFill>
          <a:blip r:embed="rId3"/>
          <a:srcRect t="801" b="801"/>
          <a:stretch/>
        </p:blipFill>
        <p:spPr>
          <a:xfrm>
            <a:off x="173409" y="1919287"/>
            <a:ext cx="5844678" cy="4337546"/>
          </a:xfrm>
          <a:prstGeom prst="rect">
            <a:avLst/>
          </a:prstGeom>
        </p:spPr>
      </p:pic>
      <p:pic>
        <p:nvPicPr>
          <p:cNvPr id="3" name="Picture 2">
            <a:extLst>
              <a:ext uri="{FF2B5EF4-FFF2-40B4-BE49-F238E27FC236}">
                <a16:creationId xmlns:a16="http://schemas.microsoft.com/office/drawing/2014/main" id="{C4E67FA4-ECA6-8F9D-BEC4-D0FC56C511BB}"/>
              </a:ext>
            </a:extLst>
          </p:cNvPr>
          <p:cNvPicPr>
            <a:picLocks noChangeAspect="1"/>
          </p:cNvPicPr>
          <p:nvPr/>
        </p:nvPicPr>
        <p:blipFill>
          <a:blip r:embed="rId4"/>
          <a:stretch>
            <a:fillRect/>
          </a:stretch>
        </p:blipFill>
        <p:spPr>
          <a:xfrm>
            <a:off x="6551547" y="1988605"/>
            <a:ext cx="5106845" cy="4337545"/>
          </a:xfrm>
          <a:prstGeom prst="rect">
            <a:avLst/>
          </a:prstGeom>
        </p:spPr>
      </p:pic>
      <p:pic>
        <p:nvPicPr>
          <p:cNvPr id="5" name="Picture 4">
            <a:extLst>
              <a:ext uri="{FF2B5EF4-FFF2-40B4-BE49-F238E27FC236}">
                <a16:creationId xmlns:a16="http://schemas.microsoft.com/office/drawing/2014/main" id="{04AD02E0-4D4F-D5CF-131E-E1D58BB533AF}"/>
              </a:ext>
            </a:extLst>
          </p:cNvPr>
          <p:cNvPicPr>
            <a:picLocks noChangeAspect="1"/>
          </p:cNvPicPr>
          <p:nvPr/>
        </p:nvPicPr>
        <p:blipFill>
          <a:blip r:embed="rId5"/>
          <a:stretch>
            <a:fillRect/>
          </a:stretch>
        </p:blipFill>
        <p:spPr>
          <a:xfrm>
            <a:off x="6574697" y="1998153"/>
            <a:ext cx="5038791" cy="4306472"/>
          </a:xfrm>
          <a:prstGeom prst="rect">
            <a:avLst/>
          </a:prstGeom>
        </p:spPr>
      </p:pic>
    </p:spTree>
    <p:extLst>
      <p:ext uri="{BB962C8B-B14F-4D97-AF65-F5344CB8AC3E}">
        <p14:creationId xmlns:p14="http://schemas.microsoft.com/office/powerpoint/2010/main" val="35655859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94168AA-1679-BBE4-2595-755F912F157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0D0381F-7F4E-1307-262C-F3BBD84ECBBE}"/>
              </a:ext>
            </a:extLst>
          </p:cNvPr>
          <p:cNvSpPr>
            <a:spLocks noGrp="1"/>
          </p:cNvSpPr>
          <p:nvPr>
            <p:ph type="title"/>
          </p:nvPr>
        </p:nvSpPr>
        <p:spPr/>
        <p:txBody>
          <a:bodyPr/>
          <a:lstStyle/>
          <a:p>
            <a:r>
              <a:rPr lang="en-GB" dirty="0"/>
              <a:t>Results – Read latency – 1 CPU</a:t>
            </a:r>
          </a:p>
        </p:txBody>
      </p:sp>
      <p:sp>
        <p:nvSpPr>
          <p:cNvPr id="6" name="Slide Number Placeholder 5">
            <a:extLst>
              <a:ext uri="{FF2B5EF4-FFF2-40B4-BE49-F238E27FC236}">
                <a16:creationId xmlns:a16="http://schemas.microsoft.com/office/drawing/2014/main" id="{E20429D0-9F64-7697-3CC8-44E487F6DB7A}"/>
              </a:ext>
            </a:extLst>
          </p:cNvPr>
          <p:cNvSpPr>
            <a:spLocks noGrp="1"/>
          </p:cNvSpPr>
          <p:nvPr>
            <p:ph type="sldNum" sz="quarter" idx="12"/>
          </p:nvPr>
        </p:nvSpPr>
        <p:spPr/>
        <p:txBody>
          <a:bodyPr/>
          <a:lstStyle/>
          <a:p>
            <a:fld id="{B716C8F4-20CD-364A-8A8E-DE130115B178}" type="slidenum">
              <a:rPr lang="sv-SE" smtClean="0"/>
              <a:pPr/>
              <a:t>78</a:t>
            </a:fld>
            <a:endParaRPr lang="sv-SE"/>
          </a:p>
        </p:txBody>
      </p:sp>
      <p:pic>
        <p:nvPicPr>
          <p:cNvPr id="2" name="Picture 1">
            <a:extLst>
              <a:ext uri="{FF2B5EF4-FFF2-40B4-BE49-F238E27FC236}">
                <a16:creationId xmlns:a16="http://schemas.microsoft.com/office/drawing/2014/main" id="{1E8E27B4-DFF3-43ED-C427-6D970C7B304F}"/>
              </a:ext>
            </a:extLst>
          </p:cNvPr>
          <p:cNvPicPr>
            <a:picLocks noChangeAspect="1"/>
          </p:cNvPicPr>
          <p:nvPr/>
        </p:nvPicPr>
        <p:blipFill>
          <a:blip r:embed="rId3"/>
          <a:srcRect t="801" b="801"/>
          <a:stretch/>
        </p:blipFill>
        <p:spPr>
          <a:xfrm>
            <a:off x="173409" y="1919287"/>
            <a:ext cx="5844678" cy="4337546"/>
          </a:xfrm>
          <a:prstGeom prst="rect">
            <a:avLst/>
          </a:prstGeom>
        </p:spPr>
      </p:pic>
      <p:pic>
        <p:nvPicPr>
          <p:cNvPr id="3" name="Picture 2">
            <a:extLst>
              <a:ext uri="{FF2B5EF4-FFF2-40B4-BE49-F238E27FC236}">
                <a16:creationId xmlns:a16="http://schemas.microsoft.com/office/drawing/2014/main" id="{F14B44C5-4278-7C50-9BB4-9C1863D2CA38}"/>
              </a:ext>
            </a:extLst>
          </p:cNvPr>
          <p:cNvPicPr>
            <a:picLocks noChangeAspect="1"/>
          </p:cNvPicPr>
          <p:nvPr/>
        </p:nvPicPr>
        <p:blipFill>
          <a:blip r:embed="rId4"/>
          <a:stretch>
            <a:fillRect/>
          </a:stretch>
        </p:blipFill>
        <p:spPr>
          <a:xfrm>
            <a:off x="6551547" y="1988605"/>
            <a:ext cx="5106845" cy="4337545"/>
          </a:xfrm>
          <a:prstGeom prst="rect">
            <a:avLst/>
          </a:prstGeom>
        </p:spPr>
      </p:pic>
      <p:pic>
        <p:nvPicPr>
          <p:cNvPr id="5" name="Picture 4">
            <a:extLst>
              <a:ext uri="{FF2B5EF4-FFF2-40B4-BE49-F238E27FC236}">
                <a16:creationId xmlns:a16="http://schemas.microsoft.com/office/drawing/2014/main" id="{5C2F593B-2DFC-DB61-F693-7C4C79DBE819}"/>
              </a:ext>
            </a:extLst>
          </p:cNvPr>
          <p:cNvPicPr>
            <a:picLocks noChangeAspect="1"/>
          </p:cNvPicPr>
          <p:nvPr/>
        </p:nvPicPr>
        <p:blipFill>
          <a:blip r:embed="rId5"/>
          <a:stretch>
            <a:fillRect/>
          </a:stretch>
        </p:blipFill>
        <p:spPr>
          <a:xfrm>
            <a:off x="6574697" y="1998153"/>
            <a:ext cx="5038791" cy="4306472"/>
          </a:xfrm>
          <a:prstGeom prst="rect">
            <a:avLst/>
          </a:prstGeom>
        </p:spPr>
      </p:pic>
      <p:sp>
        <p:nvSpPr>
          <p:cNvPr id="4" name="Rectangle 3">
            <a:extLst>
              <a:ext uri="{FF2B5EF4-FFF2-40B4-BE49-F238E27FC236}">
                <a16:creationId xmlns:a16="http://schemas.microsoft.com/office/drawing/2014/main" id="{D3AD1DD3-D8E3-7659-CD12-5C3045E3D0FE}"/>
              </a:ext>
            </a:extLst>
          </p:cNvPr>
          <p:cNvSpPr/>
          <p:nvPr/>
        </p:nvSpPr>
        <p:spPr>
          <a:xfrm>
            <a:off x="7528695" y="2848772"/>
            <a:ext cx="4061639" cy="217171"/>
          </a:xfrm>
          <a:prstGeom prst="rect">
            <a:avLst/>
          </a:prstGeom>
          <a:noFill/>
          <a:ln w="25400">
            <a:solidFill>
              <a:srgbClr val="6298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F6448F39-D95F-2DB4-D8BA-86127CCBDD2D}"/>
              </a:ext>
            </a:extLst>
          </p:cNvPr>
          <p:cNvSpPr/>
          <p:nvPr/>
        </p:nvSpPr>
        <p:spPr>
          <a:xfrm>
            <a:off x="7528699" y="4014152"/>
            <a:ext cx="4061639" cy="217171"/>
          </a:xfrm>
          <a:prstGeom prst="rect">
            <a:avLst/>
          </a:prstGeom>
          <a:noFill/>
          <a:ln w="25400">
            <a:solidFill>
              <a:srgbClr val="6298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B1F1F392-9BDF-39DF-2514-E4C50C2DD717}"/>
              </a:ext>
            </a:extLst>
          </p:cNvPr>
          <p:cNvSpPr/>
          <p:nvPr/>
        </p:nvSpPr>
        <p:spPr>
          <a:xfrm>
            <a:off x="7528699" y="5173566"/>
            <a:ext cx="4061639" cy="217171"/>
          </a:xfrm>
          <a:prstGeom prst="rect">
            <a:avLst/>
          </a:prstGeom>
          <a:noFill/>
          <a:ln w="25400">
            <a:solidFill>
              <a:srgbClr val="6298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620998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52A4BC2-5093-5CE1-09C1-D209C74C2E2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C8CBD673-96D6-B7E3-525D-AC5A455F3045}"/>
              </a:ext>
            </a:extLst>
          </p:cNvPr>
          <p:cNvSpPr>
            <a:spLocks noGrp="1"/>
          </p:cNvSpPr>
          <p:nvPr>
            <p:ph type="title"/>
          </p:nvPr>
        </p:nvSpPr>
        <p:spPr/>
        <p:txBody>
          <a:bodyPr/>
          <a:lstStyle/>
          <a:p>
            <a:r>
              <a:rPr lang="en-GB" dirty="0"/>
              <a:t>Results – Read latency – 1 CPU</a:t>
            </a:r>
          </a:p>
        </p:txBody>
      </p:sp>
      <p:sp>
        <p:nvSpPr>
          <p:cNvPr id="6" name="Slide Number Placeholder 5">
            <a:extLst>
              <a:ext uri="{FF2B5EF4-FFF2-40B4-BE49-F238E27FC236}">
                <a16:creationId xmlns:a16="http://schemas.microsoft.com/office/drawing/2014/main" id="{08541978-43A9-0F13-00F4-9014B3F579BC}"/>
              </a:ext>
            </a:extLst>
          </p:cNvPr>
          <p:cNvSpPr>
            <a:spLocks noGrp="1"/>
          </p:cNvSpPr>
          <p:nvPr>
            <p:ph type="sldNum" sz="quarter" idx="12"/>
          </p:nvPr>
        </p:nvSpPr>
        <p:spPr/>
        <p:txBody>
          <a:bodyPr/>
          <a:lstStyle/>
          <a:p>
            <a:fld id="{B716C8F4-20CD-364A-8A8E-DE130115B178}" type="slidenum">
              <a:rPr lang="sv-SE" smtClean="0"/>
              <a:pPr/>
              <a:t>79</a:t>
            </a:fld>
            <a:endParaRPr lang="sv-SE"/>
          </a:p>
        </p:txBody>
      </p:sp>
      <p:pic>
        <p:nvPicPr>
          <p:cNvPr id="2" name="Picture 1">
            <a:extLst>
              <a:ext uri="{FF2B5EF4-FFF2-40B4-BE49-F238E27FC236}">
                <a16:creationId xmlns:a16="http://schemas.microsoft.com/office/drawing/2014/main" id="{38EE576D-700D-0DE4-9CF0-F2096A848A67}"/>
              </a:ext>
            </a:extLst>
          </p:cNvPr>
          <p:cNvPicPr>
            <a:picLocks noChangeAspect="1"/>
          </p:cNvPicPr>
          <p:nvPr/>
        </p:nvPicPr>
        <p:blipFill>
          <a:blip r:embed="rId3"/>
          <a:srcRect t="801" b="801"/>
          <a:stretch/>
        </p:blipFill>
        <p:spPr>
          <a:xfrm>
            <a:off x="173409" y="1919287"/>
            <a:ext cx="5844678" cy="4337546"/>
          </a:xfrm>
          <a:prstGeom prst="rect">
            <a:avLst/>
          </a:prstGeom>
        </p:spPr>
      </p:pic>
      <p:pic>
        <p:nvPicPr>
          <p:cNvPr id="3" name="Picture 2">
            <a:extLst>
              <a:ext uri="{FF2B5EF4-FFF2-40B4-BE49-F238E27FC236}">
                <a16:creationId xmlns:a16="http://schemas.microsoft.com/office/drawing/2014/main" id="{47924F0B-2A83-21AD-3CC5-94C23A0159D3}"/>
              </a:ext>
            </a:extLst>
          </p:cNvPr>
          <p:cNvPicPr>
            <a:picLocks noChangeAspect="1"/>
          </p:cNvPicPr>
          <p:nvPr/>
        </p:nvPicPr>
        <p:blipFill>
          <a:blip r:embed="rId4"/>
          <a:stretch>
            <a:fillRect/>
          </a:stretch>
        </p:blipFill>
        <p:spPr>
          <a:xfrm>
            <a:off x="6551547" y="1988605"/>
            <a:ext cx="5106845" cy="4337545"/>
          </a:xfrm>
          <a:prstGeom prst="rect">
            <a:avLst/>
          </a:prstGeom>
        </p:spPr>
      </p:pic>
      <p:pic>
        <p:nvPicPr>
          <p:cNvPr id="5" name="Picture 4">
            <a:extLst>
              <a:ext uri="{FF2B5EF4-FFF2-40B4-BE49-F238E27FC236}">
                <a16:creationId xmlns:a16="http://schemas.microsoft.com/office/drawing/2014/main" id="{394CA6CA-0E62-4229-B453-8EDA7DC2FFFC}"/>
              </a:ext>
            </a:extLst>
          </p:cNvPr>
          <p:cNvPicPr>
            <a:picLocks noChangeAspect="1"/>
          </p:cNvPicPr>
          <p:nvPr/>
        </p:nvPicPr>
        <p:blipFill>
          <a:blip r:embed="rId5"/>
          <a:stretch>
            <a:fillRect/>
          </a:stretch>
        </p:blipFill>
        <p:spPr>
          <a:xfrm>
            <a:off x="6574697" y="1998153"/>
            <a:ext cx="5038791" cy="4306472"/>
          </a:xfrm>
          <a:prstGeom prst="rect">
            <a:avLst/>
          </a:prstGeom>
        </p:spPr>
      </p:pic>
      <p:sp>
        <p:nvSpPr>
          <p:cNvPr id="9" name="Rectangle 8">
            <a:extLst>
              <a:ext uri="{FF2B5EF4-FFF2-40B4-BE49-F238E27FC236}">
                <a16:creationId xmlns:a16="http://schemas.microsoft.com/office/drawing/2014/main" id="{DF8C0483-B9F0-C092-06C4-D86080836373}"/>
              </a:ext>
            </a:extLst>
          </p:cNvPr>
          <p:cNvSpPr/>
          <p:nvPr/>
        </p:nvSpPr>
        <p:spPr>
          <a:xfrm>
            <a:off x="7528698" y="3715473"/>
            <a:ext cx="4061639" cy="208827"/>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7E201A72-3415-64A0-24B9-12EE036ECFE7}"/>
              </a:ext>
            </a:extLst>
          </p:cNvPr>
          <p:cNvSpPr/>
          <p:nvPr/>
        </p:nvSpPr>
        <p:spPr>
          <a:xfrm>
            <a:off x="7528697" y="4862602"/>
            <a:ext cx="4061639" cy="208827"/>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D9022E3E-CD33-5F3B-27E8-6BA3BB39584C}"/>
              </a:ext>
            </a:extLst>
          </p:cNvPr>
          <p:cNvSpPr/>
          <p:nvPr/>
        </p:nvSpPr>
        <p:spPr>
          <a:xfrm>
            <a:off x="7528696" y="6022171"/>
            <a:ext cx="4061639" cy="208827"/>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68505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3B966-4A45-0286-0CF1-048A74B211EF}"/>
            </a:ext>
          </a:extLst>
        </p:cNvPr>
        <p:cNvGrpSpPr/>
        <p:nvPr/>
      </p:nvGrpSpPr>
      <p:grpSpPr>
        <a:xfrm>
          <a:off x="0" y="0"/>
          <a:ext cx="0" cy="0"/>
          <a:chOff x="0" y="0"/>
          <a:chExt cx="0" cy="0"/>
        </a:xfrm>
      </p:grpSpPr>
      <p:sp>
        <p:nvSpPr>
          <p:cNvPr id="12" name="Title 7">
            <a:extLst>
              <a:ext uri="{FF2B5EF4-FFF2-40B4-BE49-F238E27FC236}">
                <a16:creationId xmlns:a16="http://schemas.microsoft.com/office/drawing/2014/main" id="{780BAF14-3949-BF08-DD45-662421FB2E45}"/>
              </a:ext>
            </a:extLst>
          </p:cNvPr>
          <p:cNvSpPr>
            <a:spLocks noGrp="1"/>
          </p:cNvSpPr>
          <p:nvPr>
            <p:ph type="title"/>
          </p:nvPr>
        </p:nvSpPr>
        <p:spPr/>
        <p:txBody>
          <a:bodyPr/>
          <a:lstStyle/>
          <a:p>
            <a:pPr>
              <a:tabLst>
                <a:tab pos="2606675" algn="l"/>
              </a:tabLst>
            </a:pPr>
            <a:r>
              <a:rPr lang="en-GB" dirty="0" err="1">
                <a:solidFill>
                  <a:srgbClr val="FFC000"/>
                </a:solidFill>
              </a:rPr>
              <a:t>Hopsworks</a:t>
            </a:r>
            <a:r>
              <a:rPr lang="en-GB" dirty="0">
                <a:solidFill>
                  <a:srgbClr val="FFC000"/>
                </a:solidFill>
              </a:rPr>
              <a:t> offline feature store</a:t>
            </a:r>
            <a:r>
              <a:rPr lang="en-GB" sz="1200" dirty="0">
                <a:solidFill>
                  <a:srgbClr val="FFC000"/>
                </a:solidFill>
              </a:rPr>
              <a:t>   </a:t>
            </a:r>
            <a:r>
              <a:rPr lang="en-GB" dirty="0"/>
              <a:t>- Writing</a:t>
            </a:r>
            <a:r>
              <a:rPr lang="en-IT" dirty="0"/>
              <a:t> </a:t>
            </a:r>
          </a:p>
        </p:txBody>
      </p:sp>
      <p:sp>
        <p:nvSpPr>
          <p:cNvPr id="6" name="Slide Number Placeholder 5">
            <a:extLst>
              <a:ext uri="{FF2B5EF4-FFF2-40B4-BE49-F238E27FC236}">
                <a16:creationId xmlns:a16="http://schemas.microsoft.com/office/drawing/2014/main" id="{CCFAF4C0-6216-A4DB-0D46-16AA5B051C6C}"/>
              </a:ext>
            </a:extLst>
          </p:cNvPr>
          <p:cNvSpPr>
            <a:spLocks noGrp="1"/>
          </p:cNvSpPr>
          <p:nvPr>
            <p:ph type="sldNum" sz="quarter" idx="12"/>
          </p:nvPr>
        </p:nvSpPr>
        <p:spPr/>
        <p:txBody>
          <a:bodyPr/>
          <a:lstStyle/>
          <a:p>
            <a:fld id="{B716C8F4-20CD-364A-8A8E-DE130115B178}" type="slidenum">
              <a:rPr lang="sv-SE" smtClean="0"/>
              <a:t>8</a:t>
            </a:fld>
            <a:endParaRPr lang="sv-SE" dirty="0"/>
          </a:p>
        </p:txBody>
      </p:sp>
      <p:pic>
        <p:nvPicPr>
          <p:cNvPr id="9" name="Picture 8" descr="A diagram of a cluster&#10;&#10;Description automatically generated">
            <a:extLst>
              <a:ext uri="{FF2B5EF4-FFF2-40B4-BE49-F238E27FC236}">
                <a16:creationId xmlns:a16="http://schemas.microsoft.com/office/drawing/2014/main" id="{29CB3714-CAE2-600C-030B-F3C4A5DF85DC}"/>
              </a:ext>
            </a:extLst>
          </p:cNvPr>
          <p:cNvPicPr>
            <a:picLocks noChangeAspect="1"/>
          </p:cNvPicPr>
          <p:nvPr/>
        </p:nvPicPr>
        <p:blipFill>
          <a:blip r:embed="rId3"/>
          <a:stretch>
            <a:fillRect/>
          </a:stretch>
        </p:blipFill>
        <p:spPr>
          <a:xfrm>
            <a:off x="600869" y="3129062"/>
            <a:ext cx="10990263" cy="2180607"/>
          </a:xfrm>
          <a:prstGeom prst="rect">
            <a:avLst/>
          </a:prstGeom>
        </p:spPr>
      </p:pic>
      <p:sp>
        <p:nvSpPr>
          <p:cNvPr id="10" name="Footer Placeholder 72">
            <a:extLst>
              <a:ext uri="{FF2B5EF4-FFF2-40B4-BE49-F238E27FC236}">
                <a16:creationId xmlns:a16="http://schemas.microsoft.com/office/drawing/2014/main" id="{A948507B-1B79-8346-112A-FA133B782F4C}"/>
              </a:ext>
            </a:extLst>
          </p:cNvPr>
          <p:cNvSpPr txBox="1">
            <a:spLocks/>
          </p:cNvSpPr>
          <p:nvPr/>
        </p:nvSpPr>
        <p:spPr>
          <a:xfrm>
            <a:off x="600074" y="6461626"/>
            <a:ext cx="7207251" cy="246206"/>
          </a:xfrm>
          <a:prstGeom prst="rect">
            <a:avLst/>
          </a:prstGeom>
        </p:spPr>
        <p:txBody>
          <a:bodyPr vert="horz" lIns="91440" tIns="45720" rIns="91440" bIns="45720" rtlCol="0" anchor="ctr"/>
          <a:lstStyle>
            <a:defPPr>
              <a:defRPr lang="sv-SE"/>
            </a:defPPr>
            <a:lvl1pPr marL="0" algn="ct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sv-SE" dirty="0"/>
              <a:t>[1] De La Rúa Martínez, Javier, Fabio Buso, Antonios Kouzoupis, Alexandru A. </a:t>
            </a:r>
            <a:r>
              <a:rPr lang="sv-SE" dirty="0" err="1"/>
              <a:t>Ormenisan</a:t>
            </a:r>
            <a:r>
              <a:rPr lang="sv-SE" dirty="0"/>
              <a:t>, Salman </a:t>
            </a:r>
            <a:r>
              <a:rPr lang="sv-SE" dirty="0" err="1"/>
              <a:t>Niazi</a:t>
            </a:r>
            <a:r>
              <a:rPr lang="sv-SE" dirty="0"/>
              <a:t>, </a:t>
            </a:r>
            <a:r>
              <a:rPr lang="sv-SE" dirty="0" err="1"/>
              <a:t>Davit</a:t>
            </a:r>
            <a:r>
              <a:rPr lang="sv-SE" dirty="0"/>
              <a:t> </a:t>
            </a:r>
            <a:r>
              <a:rPr lang="sv-SE" dirty="0" err="1"/>
              <a:t>Bzhalava</a:t>
            </a:r>
            <a:r>
              <a:rPr lang="sv-SE" dirty="0"/>
              <a:t>, Kenneth Mak, et al. 2024. “The </a:t>
            </a:r>
            <a:r>
              <a:rPr lang="sv-SE" dirty="0" err="1"/>
              <a:t>Hopsworks</a:t>
            </a:r>
            <a:r>
              <a:rPr lang="sv-SE" dirty="0"/>
              <a:t> Feature Store for </a:t>
            </a:r>
            <a:r>
              <a:rPr lang="sv-SE" dirty="0" err="1"/>
              <a:t>Machine</a:t>
            </a:r>
            <a:r>
              <a:rPr lang="sv-SE" dirty="0"/>
              <a:t> Learning.” SIGMOD/PODS ’24: </a:t>
            </a:r>
            <a:r>
              <a:rPr lang="sv-SE" dirty="0" err="1"/>
              <a:t>Companion</a:t>
            </a:r>
            <a:r>
              <a:rPr lang="sv-SE" dirty="0"/>
              <a:t> </a:t>
            </a:r>
            <a:r>
              <a:rPr lang="sv-SE" dirty="0" err="1"/>
              <a:t>of</a:t>
            </a:r>
            <a:r>
              <a:rPr lang="sv-SE" dirty="0"/>
              <a:t> the 2024 International Conference on Management </a:t>
            </a:r>
            <a:r>
              <a:rPr lang="sv-SE" dirty="0" err="1"/>
              <a:t>of</a:t>
            </a:r>
            <a:r>
              <a:rPr lang="sv-SE" dirty="0"/>
              <a:t> Data, May. https://doi.org/10.1145/3626246.3653389.</a:t>
            </a:r>
          </a:p>
          <a:p>
            <a:pPr algn="l"/>
            <a:r>
              <a:rPr lang="sv-SE" dirty="0"/>
              <a:t>[2] </a:t>
            </a:r>
            <a:r>
              <a:rPr lang="en-GB" dirty="0">
                <a:solidFill>
                  <a:schemeClr val="tx1"/>
                </a:solidFill>
                <a:hlinkClick r:id="rId4"/>
              </a:rPr>
              <a:t>https://docs.hopsworks.ai/latest/</a:t>
            </a:r>
            <a:r>
              <a:rPr lang="sv-SE" dirty="0">
                <a:solidFill>
                  <a:schemeClr val="tx1"/>
                </a:solidFill>
              </a:rPr>
              <a:t> </a:t>
            </a:r>
          </a:p>
        </p:txBody>
      </p:sp>
      <p:sp>
        <p:nvSpPr>
          <p:cNvPr id="2" name="Rectangle 1">
            <a:extLst>
              <a:ext uri="{FF2B5EF4-FFF2-40B4-BE49-F238E27FC236}">
                <a16:creationId xmlns:a16="http://schemas.microsoft.com/office/drawing/2014/main" id="{3CF2F836-0DE0-ACB8-84C9-F3DA539C4C15}"/>
              </a:ext>
            </a:extLst>
          </p:cNvPr>
          <p:cNvSpPr/>
          <p:nvPr/>
        </p:nvSpPr>
        <p:spPr>
          <a:xfrm>
            <a:off x="600075" y="2492375"/>
            <a:ext cx="2326005" cy="3481705"/>
          </a:xfrm>
          <a:prstGeom prst="rect">
            <a:avLst/>
          </a:prstGeom>
          <a:solidFill>
            <a:schemeClr val="bg1">
              <a:lumMod val="5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EDAFD941-4D2A-0FF1-5AA4-1162478187FF}"/>
              </a:ext>
            </a:extLst>
          </p:cNvPr>
          <p:cNvSpPr/>
          <p:nvPr/>
        </p:nvSpPr>
        <p:spPr>
          <a:xfrm>
            <a:off x="8473440" y="2492375"/>
            <a:ext cx="3116898" cy="3481704"/>
          </a:xfrm>
          <a:prstGeom prst="rect">
            <a:avLst/>
          </a:prstGeom>
          <a:solidFill>
            <a:schemeClr val="bg1">
              <a:lumMod val="5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02CD3D60-CBAA-A2A6-A81D-FDE204E8B8A3}"/>
              </a:ext>
            </a:extLst>
          </p:cNvPr>
          <p:cNvSpPr/>
          <p:nvPr/>
        </p:nvSpPr>
        <p:spPr>
          <a:xfrm>
            <a:off x="2926080" y="2492375"/>
            <a:ext cx="5546566" cy="636687"/>
          </a:xfrm>
          <a:prstGeom prst="rect">
            <a:avLst/>
          </a:prstGeom>
          <a:solidFill>
            <a:schemeClr val="bg1">
              <a:lumMod val="5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6C9596DF-F2D7-70A8-8CEC-E5D365D4B512}"/>
              </a:ext>
            </a:extLst>
          </p:cNvPr>
          <p:cNvSpPr/>
          <p:nvPr/>
        </p:nvSpPr>
        <p:spPr>
          <a:xfrm>
            <a:off x="2926080" y="5090159"/>
            <a:ext cx="5546566" cy="883919"/>
          </a:xfrm>
          <a:prstGeom prst="rect">
            <a:avLst/>
          </a:prstGeom>
          <a:solidFill>
            <a:schemeClr val="bg1">
              <a:lumMod val="50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Picture 12">
            <a:extLst>
              <a:ext uri="{FF2B5EF4-FFF2-40B4-BE49-F238E27FC236}">
                <a16:creationId xmlns:a16="http://schemas.microsoft.com/office/drawing/2014/main" id="{D87A7910-1385-4FCF-9DD2-DD249968D1D5}"/>
              </a:ext>
            </a:extLst>
          </p:cNvPr>
          <p:cNvPicPr>
            <a:picLocks noChangeAspect="1"/>
          </p:cNvPicPr>
          <p:nvPr/>
        </p:nvPicPr>
        <p:blipFill>
          <a:blip r:embed="rId5"/>
          <a:stretch>
            <a:fillRect/>
          </a:stretch>
        </p:blipFill>
        <p:spPr>
          <a:xfrm>
            <a:off x="179587" y="160435"/>
            <a:ext cx="771525" cy="819150"/>
          </a:xfrm>
          <a:prstGeom prst="rect">
            <a:avLst/>
          </a:prstGeom>
        </p:spPr>
      </p:pic>
    </p:spTree>
    <p:extLst>
      <p:ext uri="{BB962C8B-B14F-4D97-AF65-F5344CB8AC3E}">
        <p14:creationId xmlns:p14="http://schemas.microsoft.com/office/powerpoint/2010/main" val="40574699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718DE6E-B45D-D286-CD7D-1187EE95BB5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20E4F62-AC4C-D15B-9108-A51C0D032136}"/>
              </a:ext>
            </a:extLst>
          </p:cNvPr>
          <p:cNvPicPr>
            <a:picLocks noChangeAspect="1"/>
          </p:cNvPicPr>
          <p:nvPr/>
        </p:nvPicPr>
        <p:blipFill>
          <a:blip r:embed="rId3"/>
          <a:stretch>
            <a:fillRect/>
          </a:stretch>
        </p:blipFill>
        <p:spPr>
          <a:xfrm>
            <a:off x="6563122" y="1978728"/>
            <a:ext cx="5106845" cy="4347422"/>
          </a:xfrm>
          <a:prstGeom prst="rect">
            <a:avLst/>
          </a:prstGeom>
        </p:spPr>
      </p:pic>
      <p:sp>
        <p:nvSpPr>
          <p:cNvPr id="7" name="Title 6">
            <a:extLst>
              <a:ext uri="{FF2B5EF4-FFF2-40B4-BE49-F238E27FC236}">
                <a16:creationId xmlns:a16="http://schemas.microsoft.com/office/drawing/2014/main" id="{645ACE71-4814-6E78-D862-853307B9FFAA}"/>
              </a:ext>
            </a:extLst>
          </p:cNvPr>
          <p:cNvSpPr>
            <a:spLocks noGrp="1"/>
          </p:cNvSpPr>
          <p:nvPr>
            <p:ph type="title"/>
          </p:nvPr>
        </p:nvSpPr>
        <p:spPr/>
        <p:txBody>
          <a:bodyPr/>
          <a:lstStyle/>
          <a:p>
            <a:r>
              <a:rPr lang="en-GB" dirty="0"/>
              <a:t>Results – Read latency – 8 CPU</a:t>
            </a:r>
          </a:p>
        </p:txBody>
      </p:sp>
      <p:sp>
        <p:nvSpPr>
          <p:cNvPr id="6" name="Slide Number Placeholder 5">
            <a:extLst>
              <a:ext uri="{FF2B5EF4-FFF2-40B4-BE49-F238E27FC236}">
                <a16:creationId xmlns:a16="http://schemas.microsoft.com/office/drawing/2014/main" id="{8DD6B650-FD02-2D5D-0B43-8848F6730295}"/>
              </a:ext>
            </a:extLst>
          </p:cNvPr>
          <p:cNvSpPr>
            <a:spLocks noGrp="1"/>
          </p:cNvSpPr>
          <p:nvPr>
            <p:ph type="sldNum" sz="quarter" idx="12"/>
          </p:nvPr>
        </p:nvSpPr>
        <p:spPr/>
        <p:txBody>
          <a:bodyPr/>
          <a:lstStyle/>
          <a:p>
            <a:fld id="{B716C8F4-20CD-364A-8A8E-DE130115B178}" type="slidenum">
              <a:rPr lang="sv-SE" smtClean="0"/>
              <a:pPr/>
              <a:t>80</a:t>
            </a:fld>
            <a:endParaRPr lang="sv-SE"/>
          </a:p>
        </p:txBody>
      </p:sp>
      <p:pic>
        <p:nvPicPr>
          <p:cNvPr id="2" name="Picture 1">
            <a:extLst>
              <a:ext uri="{FF2B5EF4-FFF2-40B4-BE49-F238E27FC236}">
                <a16:creationId xmlns:a16="http://schemas.microsoft.com/office/drawing/2014/main" id="{38E7BC09-E646-99F1-4340-99835053E95E}"/>
              </a:ext>
            </a:extLst>
          </p:cNvPr>
          <p:cNvPicPr>
            <a:picLocks noChangeAspect="1"/>
          </p:cNvPicPr>
          <p:nvPr/>
        </p:nvPicPr>
        <p:blipFill>
          <a:blip r:embed="rId4"/>
          <a:srcRect t="801" b="801"/>
          <a:stretch/>
        </p:blipFill>
        <p:spPr>
          <a:xfrm>
            <a:off x="173409" y="1919287"/>
            <a:ext cx="5844678" cy="4337546"/>
          </a:xfrm>
          <a:prstGeom prst="rect">
            <a:avLst/>
          </a:prstGeom>
        </p:spPr>
      </p:pic>
    </p:spTree>
    <p:extLst>
      <p:ext uri="{BB962C8B-B14F-4D97-AF65-F5344CB8AC3E}">
        <p14:creationId xmlns:p14="http://schemas.microsoft.com/office/powerpoint/2010/main" val="22065934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584EE2D-3D6E-F055-2197-9359F10CFFB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7C10558-CFB9-B9D1-022B-B0F0E573599A}"/>
              </a:ext>
            </a:extLst>
          </p:cNvPr>
          <p:cNvPicPr>
            <a:picLocks noChangeAspect="1"/>
          </p:cNvPicPr>
          <p:nvPr/>
        </p:nvPicPr>
        <p:blipFill>
          <a:blip r:embed="rId3"/>
          <a:stretch>
            <a:fillRect/>
          </a:stretch>
        </p:blipFill>
        <p:spPr>
          <a:xfrm>
            <a:off x="6563122" y="1978728"/>
            <a:ext cx="5106845" cy="4347422"/>
          </a:xfrm>
          <a:prstGeom prst="rect">
            <a:avLst/>
          </a:prstGeom>
        </p:spPr>
      </p:pic>
      <p:sp>
        <p:nvSpPr>
          <p:cNvPr id="7" name="Title 6">
            <a:extLst>
              <a:ext uri="{FF2B5EF4-FFF2-40B4-BE49-F238E27FC236}">
                <a16:creationId xmlns:a16="http://schemas.microsoft.com/office/drawing/2014/main" id="{3AE921CA-2E0E-C8E4-BDA7-B7C319456031}"/>
              </a:ext>
            </a:extLst>
          </p:cNvPr>
          <p:cNvSpPr>
            <a:spLocks noGrp="1"/>
          </p:cNvSpPr>
          <p:nvPr>
            <p:ph type="title"/>
          </p:nvPr>
        </p:nvSpPr>
        <p:spPr/>
        <p:txBody>
          <a:bodyPr/>
          <a:lstStyle/>
          <a:p>
            <a:r>
              <a:rPr lang="en-GB" dirty="0"/>
              <a:t>Results – Read latency – 8 CPU</a:t>
            </a:r>
          </a:p>
        </p:txBody>
      </p:sp>
      <p:sp>
        <p:nvSpPr>
          <p:cNvPr id="6" name="Slide Number Placeholder 5">
            <a:extLst>
              <a:ext uri="{FF2B5EF4-FFF2-40B4-BE49-F238E27FC236}">
                <a16:creationId xmlns:a16="http://schemas.microsoft.com/office/drawing/2014/main" id="{87741825-5DAB-5540-8CE2-9BC69E43F1FE}"/>
              </a:ext>
            </a:extLst>
          </p:cNvPr>
          <p:cNvSpPr>
            <a:spLocks noGrp="1"/>
          </p:cNvSpPr>
          <p:nvPr>
            <p:ph type="sldNum" sz="quarter" idx="12"/>
          </p:nvPr>
        </p:nvSpPr>
        <p:spPr/>
        <p:txBody>
          <a:bodyPr/>
          <a:lstStyle/>
          <a:p>
            <a:fld id="{B716C8F4-20CD-364A-8A8E-DE130115B178}" type="slidenum">
              <a:rPr lang="sv-SE" smtClean="0"/>
              <a:pPr/>
              <a:t>81</a:t>
            </a:fld>
            <a:endParaRPr lang="sv-SE"/>
          </a:p>
        </p:txBody>
      </p:sp>
      <p:pic>
        <p:nvPicPr>
          <p:cNvPr id="2" name="Picture 1">
            <a:extLst>
              <a:ext uri="{FF2B5EF4-FFF2-40B4-BE49-F238E27FC236}">
                <a16:creationId xmlns:a16="http://schemas.microsoft.com/office/drawing/2014/main" id="{B821D569-3568-F7B2-02D7-B3636ED7EFD3}"/>
              </a:ext>
            </a:extLst>
          </p:cNvPr>
          <p:cNvPicPr>
            <a:picLocks noChangeAspect="1"/>
          </p:cNvPicPr>
          <p:nvPr/>
        </p:nvPicPr>
        <p:blipFill>
          <a:blip r:embed="rId4"/>
          <a:srcRect t="801" b="801"/>
          <a:stretch/>
        </p:blipFill>
        <p:spPr>
          <a:xfrm>
            <a:off x="173409" y="1919287"/>
            <a:ext cx="5844678" cy="4337546"/>
          </a:xfrm>
          <a:prstGeom prst="rect">
            <a:avLst/>
          </a:prstGeom>
        </p:spPr>
      </p:pic>
      <p:sp>
        <p:nvSpPr>
          <p:cNvPr id="3" name="Rectangle 2">
            <a:extLst>
              <a:ext uri="{FF2B5EF4-FFF2-40B4-BE49-F238E27FC236}">
                <a16:creationId xmlns:a16="http://schemas.microsoft.com/office/drawing/2014/main" id="{4CE5F7DE-C60A-82FB-CE18-F555BB5EE037}"/>
              </a:ext>
            </a:extLst>
          </p:cNvPr>
          <p:cNvSpPr/>
          <p:nvPr/>
        </p:nvSpPr>
        <p:spPr>
          <a:xfrm>
            <a:off x="7563423" y="3478384"/>
            <a:ext cx="4061639" cy="434341"/>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21601C25-6F33-1861-5B07-49BD2CCE7CCE}"/>
              </a:ext>
            </a:extLst>
          </p:cNvPr>
          <p:cNvSpPr/>
          <p:nvPr/>
        </p:nvSpPr>
        <p:spPr>
          <a:xfrm>
            <a:off x="7563422" y="4648663"/>
            <a:ext cx="4061639" cy="434341"/>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EA05BEFE-AAE5-52E7-3B37-257B170873AB}"/>
              </a:ext>
            </a:extLst>
          </p:cNvPr>
          <p:cNvSpPr/>
          <p:nvPr/>
        </p:nvSpPr>
        <p:spPr>
          <a:xfrm>
            <a:off x="7563421" y="5819807"/>
            <a:ext cx="4061639" cy="434341"/>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912673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183A8F-E46A-3B41-EC60-558F6D58F07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3EA0E2F-0053-2FC5-29CD-B53BE5E72C8A}"/>
              </a:ext>
            </a:extLst>
          </p:cNvPr>
          <p:cNvSpPr>
            <a:spLocks noGrp="1"/>
          </p:cNvSpPr>
          <p:nvPr>
            <p:ph type="title"/>
          </p:nvPr>
        </p:nvSpPr>
        <p:spPr/>
        <p:txBody>
          <a:bodyPr/>
          <a:lstStyle/>
          <a:p>
            <a:r>
              <a:rPr lang="en-GB" dirty="0"/>
              <a:t>Results – Read latency – CPU comparison</a:t>
            </a:r>
          </a:p>
        </p:txBody>
      </p:sp>
      <p:sp>
        <p:nvSpPr>
          <p:cNvPr id="6" name="Slide Number Placeholder 5">
            <a:extLst>
              <a:ext uri="{FF2B5EF4-FFF2-40B4-BE49-F238E27FC236}">
                <a16:creationId xmlns:a16="http://schemas.microsoft.com/office/drawing/2014/main" id="{A8A34C80-2B56-6718-CBB8-37101800EE2B}"/>
              </a:ext>
            </a:extLst>
          </p:cNvPr>
          <p:cNvSpPr>
            <a:spLocks noGrp="1"/>
          </p:cNvSpPr>
          <p:nvPr>
            <p:ph type="sldNum" sz="quarter" idx="12"/>
          </p:nvPr>
        </p:nvSpPr>
        <p:spPr/>
        <p:txBody>
          <a:bodyPr/>
          <a:lstStyle/>
          <a:p>
            <a:fld id="{B716C8F4-20CD-364A-8A8E-DE130115B178}" type="slidenum">
              <a:rPr lang="sv-SE" smtClean="0"/>
              <a:pPr/>
              <a:t>82</a:t>
            </a:fld>
            <a:endParaRPr lang="sv-SE"/>
          </a:p>
        </p:txBody>
      </p:sp>
      <p:pic>
        <p:nvPicPr>
          <p:cNvPr id="3" name="Picture 2">
            <a:extLst>
              <a:ext uri="{FF2B5EF4-FFF2-40B4-BE49-F238E27FC236}">
                <a16:creationId xmlns:a16="http://schemas.microsoft.com/office/drawing/2014/main" id="{EA595C46-8E9E-DC57-808C-17D6E1DFB82B}"/>
              </a:ext>
            </a:extLst>
          </p:cNvPr>
          <p:cNvPicPr>
            <a:picLocks noChangeAspect="1"/>
          </p:cNvPicPr>
          <p:nvPr/>
        </p:nvPicPr>
        <p:blipFill>
          <a:blip r:embed="rId3"/>
          <a:stretch>
            <a:fillRect/>
          </a:stretch>
        </p:blipFill>
        <p:spPr>
          <a:xfrm>
            <a:off x="2947450" y="1919288"/>
            <a:ext cx="6297099" cy="4408487"/>
          </a:xfrm>
          <a:prstGeom prst="rect">
            <a:avLst/>
          </a:prstGeom>
        </p:spPr>
      </p:pic>
    </p:spTree>
    <p:extLst>
      <p:ext uri="{BB962C8B-B14F-4D97-AF65-F5344CB8AC3E}">
        <p14:creationId xmlns:p14="http://schemas.microsoft.com/office/powerpoint/2010/main" val="3583632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41F8209-E22F-F611-13BB-EEE5FEEF032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101B2EB-3A17-FEE1-02DE-6F4EA42F496C}"/>
              </a:ext>
            </a:extLst>
          </p:cNvPr>
          <p:cNvSpPr>
            <a:spLocks noGrp="1"/>
          </p:cNvSpPr>
          <p:nvPr>
            <p:ph type="title"/>
          </p:nvPr>
        </p:nvSpPr>
        <p:spPr/>
        <p:txBody>
          <a:bodyPr/>
          <a:lstStyle/>
          <a:p>
            <a:r>
              <a:rPr lang="en-GB" dirty="0"/>
              <a:t>Results – Read latency – CPU comparison</a:t>
            </a:r>
          </a:p>
        </p:txBody>
      </p:sp>
      <p:sp>
        <p:nvSpPr>
          <p:cNvPr id="6" name="Slide Number Placeholder 5">
            <a:extLst>
              <a:ext uri="{FF2B5EF4-FFF2-40B4-BE49-F238E27FC236}">
                <a16:creationId xmlns:a16="http://schemas.microsoft.com/office/drawing/2014/main" id="{4EEF9A86-4F2F-B446-2EB6-D9DF1A99E500}"/>
              </a:ext>
            </a:extLst>
          </p:cNvPr>
          <p:cNvSpPr>
            <a:spLocks noGrp="1"/>
          </p:cNvSpPr>
          <p:nvPr>
            <p:ph type="sldNum" sz="quarter" idx="12"/>
          </p:nvPr>
        </p:nvSpPr>
        <p:spPr/>
        <p:txBody>
          <a:bodyPr/>
          <a:lstStyle/>
          <a:p>
            <a:fld id="{B716C8F4-20CD-364A-8A8E-DE130115B178}" type="slidenum">
              <a:rPr lang="sv-SE" smtClean="0"/>
              <a:pPr/>
              <a:t>83</a:t>
            </a:fld>
            <a:endParaRPr lang="sv-SE"/>
          </a:p>
        </p:txBody>
      </p:sp>
      <p:pic>
        <p:nvPicPr>
          <p:cNvPr id="3" name="Picture 2">
            <a:extLst>
              <a:ext uri="{FF2B5EF4-FFF2-40B4-BE49-F238E27FC236}">
                <a16:creationId xmlns:a16="http://schemas.microsoft.com/office/drawing/2014/main" id="{75D7FEA5-E630-2E57-EFA4-8E2CE34CC199}"/>
              </a:ext>
            </a:extLst>
          </p:cNvPr>
          <p:cNvPicPr>
            <a:picLocks noChangeAspect="1"/>
          </p:cNvPicPr>
          <p:nvPr/>
        </p:nvPicPr>
        <p:blipFill>
          <a:blip r:embed="rId3"/>
          <a:stretch>
            <a:fillRect/>
          </a:stretch>
        </p:blipFill>
        <p:spPr>
          <a:xfrm>
            <a:off x="2947450" y="1919288"/>
            <a:ext cx="6297099" cy="4408487"/>
          </a:xfrm>
          <a:prstGeom prst="rect">
            <a:avLst/>
          </a:prstGeom>
        </p:spPr>
      </p:pic>
      <p:sp>
        <p:nvSpPr>
          <p:cNvPr id="4" name="Rectangle 3">
            <a:extLst>
              <a:ext uri="{FF2B5EF4-FFF2-40B4-BE49-F238E27FC236}">
                <a16:creationId xmlns:a16="http://schemas.microsoft.com/office/drawing/2014/main" id="{91704596-F224-267D-2D24-FD1F5FF5BAC8}"/>
              </a:ext>
            </a:extLst>
          </p:cNvPr>
          <p:cNvSpPr/>
          <p:nvPr/>
        </p:nvSpPr>
        <p:spPr>
          <a:xfrm>
            <a:off x="6285050" y="3281279"/>
            <a:ext cx="2696900" cy="457346"/>
          </a:xfrm>
          <a:prstGeom prst="rect">
            <a:avLst/>
          </a:prstGeom>
          <a:noFill/>
          <a:ln w="254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D50D8598-BE16-2563-9D0E-C787622CE9A3}"/>
              </a:ext>
            </a:extLst>
          </p:cNvPr>
          <p:cNvSpPr/>
          <p:nvPr/>
        </p:nvSpPr>
        <p:spPr>
          <a:xfrm>
            <a:off x="6310126" y="4544851"/>
            <a:ext cx="2696900" cy="457346"/>
          </a:xfrm>
          <a:prstGeom prst="rect">
            <a:avLst/>
          </a:prstGeom>
          <a:noFill/>
          <a:ln w="254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12151163-AE66-31C2-3F56-6A8B305AE095}"/>
              </a:ext>
            </a:extLst>
          </p:cNvPr>
          <p:cNvSpPr/>
          <p:nvPr/>
        </p:nvSpPr>
        <p:spPr>
          <a:xfrm>
            <a:off x="6310125" y="5783338"/>
            <a:ext cx="2696900" cy="457346"/>
          </a:xfrm>
          <a:prstGeom prst="rect">
            <a:avLst/>
          </a:prstGeom>
          <a:noFill/>
          <a:ln w="254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825003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29F719A-1040-48FA-5D67-17A57FE9357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E7DDDF4-F733-727D-C84C-72B2252964EA}"/>
              </a:ext>
            </a:extLst>
          </p:cNvPr>
          <p:cNvSpPr>
            <a:spLocks noGrp="1"/>
          </p:cNvSpPr>
          <p:nvPr>
            <p:ph type="title"/>
          </p:nvPr>
        </p:nvSpPr>
        <p:spPr/>
        <p:txBody>
          <a:bodyPr/>
          <a:lstStyle/>
          <a:p>
            <a:r>
              <a:rPr lang="en-IT" dirty="0"/>
              <a:t>Results – Write </a:t>
            </a:r>
            <a:r>
              <a:rPr lang="en-GB" dirty="0"/>
              <a:t>vs. Read</a:t>
            </a:r>
            <a:r>
              <a:rPr lang="en-IT" dirty="0"/>
              <a:t> – </a:t>
            </a:r>
            <a:r>
              <a:rPr lang="en-GB" dirty="0"/>
              <a:t>1</a:t>
            </a:r>
            <a:r>
              <a:rPr lang="en-IT" dirty="0"/>
              <a:t> CPU</a:t>
            </a:r>
          </a:p>
        </p:txBody>
      </p:sp>
      <p:sp>
        <p:nvSpPr>
          <p:cNvPr id="10" name="Slide Number Placeholder 9">
            <a:extLst>
              <a:ext uri="{FF2B5EF4-FFF2-40B4-BE49-F238E27FC236}">
                <a16:creationId xmlns:a16="http://schemas.microsoft.com/office/drawing/2014/main" id="{486B94DD-66EB-782E-49FB-40288693E598}"/>
              </a:ext>
            </a:extLst>
          </p:cNvPr>
          <p:cNvSpPr>
            <a:spLocks noGrp="1"/>
          </p:cNvSpPr>
          <p:nvPr>
            <p:ph type="sldNum" sz="quarter" idx="12"/>
          </p:nvPr>
        </p:nvSpPr>
        <p:spPr/>
        <p:txBody>
          <a:bodyPr/>
          <a:lstStyle/>
          <a:p>
            <a:fld id="{B716C8F4-20CD-364A-8A8E-DE130115B178}" type="slidenum">
              <a:rPr lang="sv-SE" smtClean="0"/>
              <a:t>84</a:t>
            </a:fld>
            <a:endParaRPr lang="sv-SE"/>
          </a:p>
        </p:txBody>
      </p:sp>
      <p:pic>
        <p:nvPicPr>
          <p:cNvPr id="5" name="Picture 4">
            <a:extLst>
              <a:ext uri="{FF2B5EF4-FFF2-40B4-BE49-F238E27FC236}">
                <a16:creationId xmlns:a16="http://schemas.microsoft.com/office/drawing/2014/main" id="{906E1C77-D54C-DD5E-8A4E-ECC5D171011A}"/>
              </a:ext>
            </a:extLst>
          </p:cNvPr>
          <p:cNvPicPr>
            <a:picLocks noChangeAspect="1"/>
          </p:cNvPicPr>
          <p:nvPr/>
        </p:nvPicPr>
        <p:blipFill>
          <a:blip r:embed="rId3"/>
          <a:srcRect t="3500" b="-1898"/>
          <a:stretch/>
        </p:blipFill>
        <p:spPr>
          <a:xfrm>
            <a:off x="173409" y="1919287"/>
            <a:ext cx="5844678" cy="4337546"/>
          </a:xfrm>
          <a:prstGeom prst="rect">
            <a:avLst/>
          </a:prstGeom>
        </p:spPr>
      </p:pic>
      <p:pic>
        <p:nvPicPr>
          <p:cNvPr id="2" name="Picture 1">
            <a:extLst>
              <a:ext uri="{FF2B5EF4-FFF2-40B4-BE49-F238E27FC236}">
                <a16:creationId xmlns:a16="http://schemas.microsoft.com/office/drawing/2014/main" id="{3E6ACCE9-1302-8A52-83EB-13E67B987AD9}"/>
              </a:ext>
            </a:extLst>
          </p:cNvPr>
          <p:cNvPicPr>
            <a:picLocks noChangeAspect="1"/>
          </p:cNvPicPr>
          <p:nvPr/>
        </p:nvPicPr>
        <p:blipFill>
          <a:blip r:embed="rId4"/>
          <a:srcRect t="801" b="801"/>
          <a:stretch/>
        </p:blipFill>
        <p:spPr>
          <a:xfrm>
            <a:off x="5979394" y="1793392"/>
            <a:ext cx="5844678" cy="4337546"/>
          </a:xfrm>
          <a:prstGeom prst="rect">
            <a:avLst/>
          </a:prstGeom>
        </p:spPr>
      </p:pic>
    </p:spTree>
    <p:extLst>
      <p:ext uri="{BB962C8B-B14F-4D97-AF65-F5344CB8AC3E}">
        <p14:creationId xmlns:p14="http://schemas.microsoft.com/office/powerpoint/2010/main" val="11165476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8BD9097-EFB0-96B1-9F17-903292A962A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A262552-3172-B892-129E-1676468B87F1}"/>
              </a:ext>
            </a:extLst>
          </p:cNvPr>
          <p:cNvSpPr>
            <a:spLocks noGrp="1"/>
          </p:cNvSpPr>
          <p:nvPr>
            <p:ph type="title"/>
          </p:nvPr>
        </p:nvSpPr>
        <p:spPr/>
        <p:txBody>
          <a:bodyPr/>
          <a:lstStyle/>
          <a:p>
            <a:r>
              <a:rPr lang="en-GB" dirty="0"/>
              <a:t>Results – Write vs. Read – 8 CPU</a:t>
            </a:r>
          </a:p>
        </p:txBody>
      </p:sp>
      <p:sp>
        <p:nvSpPr>
          <p:cNvPr id="6" name="Slide Number Placeholder 5">
            <a:extLst>
              <a:ext uri="{FF2B5EF4-FFF2-40B4-BE49-F238E27FC236}">
                <a16:creationId xmlns:a16="http://schemas.microsoft.com/office/drawing/2014/main" id="{1E4A8963-0E47-4A18-68ED-C638A9AF10AF}"/>
              </a:ext>
            </a:extLst>
          </p:cNvPr>
          <p:cNvSpPr>
            <a:spLocks noGrp="1"/>
          </p:cNvSpPr>
          <p:nvPr>
            <p:ph type="sldNum" sz="quarter" idx="12"/>
          </p:nvPr>
        </p:nvSpPr>
        <p:spPr/>
        <p:txBody>
          <a:bodyPr/>
          <a:lstStyle/>
          <a:p>
            <a:fld id="{B716C8F4-20CD-364A-8A8E-DE130115B178}" type="slidenum">
              <a:rPr lang="sv-SE" smtClean="0"/>
              <a:pPr/>
              <a:t>85</a:t>
            </a:fld>
            <a:endParaRPr lang="sv-SE"/>
          </a:p>
        </p:txBody>
      </p:sp>
      <p:pic>
        <p:nvPicPr>
          <p:cNvPr id="2" name="Picture 1">
            <a:extLst>
              <a:ext uri="{FF2B5EF4-FFF2-40B4-BE49-F238E27FC236}">
                <a16:creationId xmlns:a16="http://schemas.microsoft.com/office/drawing/2014/main" id="{026A417B-A54B-9AC7-6B7F-ED05FC0C51C1}"/>
              </a:ext>
            </a:extLst>
          </p:cNvPr>
          <p:cNvPicPr>
            <a:picLocks noChangeAspect="1"/>
          </p:cNvPicPr>
          <p:nvPr/>
        </p:nvPicPr>
        <p:blipFill>
          <a:blip r:embed="rId3"/>
          <a:srcRect t="801" b="801"/>
          <a:stretch/>
        </p:blipFill>
        <p:spPr>
          <a:xfrm>
            <a:off x="173409" y="1803537"/>
            <a:ext cx="5844678" cy="4337546"/>
          </a:xfrm>
          <a:prstGeom prst="rect">
            <a:avLst/>
          </a:prstGeom>
        </p:spPr>
      </p:pic>
      <p:pic>
        <p:nvPicPr>
          <p:cNvPr id="3" name="Picture 2">
            <a:extLst>
              <a:ext uri="{FF2B5EF4-FFF2-40B4-BE49-F238E27FC236}">
                <a16:creationId xmlns:a16="http://schemas.microsoft.com/office/drawing/2014/main" id="{D66BB2DC-7DD2-15A3-AA9F-2330E05D3133}"/>
              </a:ext>
            </a:extLst>
          </p:cNvPr>
          <p:cNvPicPr>
            <a:picLocks noChangeAspect="1"/>
          </p:cNvPicPr>
          <p:nvPr/>
        </p:nvPicPr>
        <p:blipFill>
          <a:blip r:embed="rId4"/>
          <a:srcRect t="801" b="801"/>
          <a:stretch/>
        </p:blipFill>
        <p:spPr>
          <a:xfrm>
            <a:off x="6095206" y="1857858"/>
            <a:ext cx="5844678" cy="4337546"/>
          </a:xfrm>
          <a:prstGeom prst="rect">
            <a:avLst/>
          </a:prstGeom>
        </p:spPr>
      </p:pic>
    </p:spTree>
    <p:extLst>
      <p:ext uri="{BB962C8B-B14F-4D97-AF65-F5344CB8AC3E}">
        <p14:creationId xmlns:p14="http://schemas.microsoft.com/office/powerpoint/2010/main" val="2136408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232C8-E220-29F6-EEF8-640ED0355A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3907EFF-3BA0-7D4F-CB81-01138B405379}"/>
              </a:ext>
            </a:extLst>
          </p:cNvPr>
          <p:cNvSpPr>
            <a:spLocks noGrp="1"/>
          </p:cNvSpPr>
          <p:nvPr>
            <p:ph type="title"/>
          </p:nvPr>
        </p:nvSpPr>
        <p:spPr/>
        <p:txBody>
          <a:bodyPr anchor="t">
            <a:noAutofit/>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Writing</a:t>
            </a:r>
            <a:r>
              <a:rPr lang="en-IT" dirty="0"/>
              <a:t> </a:t>
            </a:r>
          </a:p>
        </p:txBody>
      </p:sp>
      <p:sp>
        <p:nvSpPr>
          <p:cNvPr id="6" name="Slide Number Placeholder 5">
            <a:extLst>
              <a:ext uri="{FF2B5EF4-FFF2-40B4-BE49-F238E27FC236}">
                <a16:creationId xmlns:a16="http://schemas.microsoft.com/office/drawing/2014/main" id="{83277081-D983-E1D5-08C5-27EE0636BA54}"/>
              </a:ext>
            </a:extLst>
          </p:cNvPr>
          <p:cNvSpPr>
            <a:spLocks noGrp="1"/>
          </p:cNvSpPr>
          <p:nvPr>
            <p:ph type="sldNum" sz="quarter" idx="12"/>
          </p:nvPr>
        </p:nvSpPr>
        <p:spPr/>
        <p:txBody>
          <a:bodyPr anchor="ctr">
            <a:normAutofit fontScale="25000" lnSpcReduction="20000"/>
          </a:bodyPr>
          <a:lstStyle/>
          <a:p>
            <a:pPr>
              <a:lnSpc>
                <a:spcPct val="90000"/>
              </a:lnSpc>
              <a:spcAft>
                <a:spcPts val="600"/>
              </a:spcAft>
            </a:pPr>
            <a:fld id="{B716C8F4-20CD-364A-8A8E-DE130115B178}" type="slidenum">
              <a:rPr lang="sv-SE" sz="200" smtClean="0"/>
              <a:pPr>
                <a:lnSpc>
                  <a:spcPct val="90000"/>
                </a:lnSpc>
                <a:spcAft>
                  <a:spcPts val="600"/>
                </a:spcAft>
              </a:pPr>
              <a:t>9</a:t>
            </a:fld>
            <a:endParaRPr lang="sv-SE" sz="200"/>
          </a:p>
        </p:txBody>
      </p:sp>
      <p:pic>
        <p:nvPicPr>
          <p:cNvPr id="9" name="Picture 8">
            <a:extLst>
              <a:ext uri="{FF2B5EF4-FFF2-40B4-BE49-F238E27FC236}">
                <a16:creationId xmlns:a16="http://schemas.microsoft.com/office/drawing/2014/main" id="{199EE2DC-DEF3-4846-14D8-A7532D3B5557}"/>
              </a:ext>
            </a:extLst>
          </p:cNvPr>
          <p:cNvPicPr>
            <a:picLocks noChangeAspect="1"/>
          </p:cNvPicPr>
          <p:nvPr/>
        </p:nvPicPr>
        <p:blipFill>
          <a:blip r:embed="rId3"/>
          <a:stretch/>
        </p:blipFill>
        <p:spPr>
          <a:xfrm>
            <a:off x="-283845" y="1968844"/>
            <a:ext cx="11868942" cy="4421180"/>
          </a:xfrm>
          <a:prstGeom prst="rect">
            <a:avLst/>
          </a:prstGeom>
          <a:noFill/>
        </p:spPr>
      </p:pic>
      <p:sp>
        <p:nvSpPr>
          <p:cNvPr id="2" name="Slide Number Placeholder 5">
            <a:extLst>
              <a:ext uri="{FF2B5EF4-FFF2-40B4-BE49-F238E27FC236}">
                <a16:creationId xmlns:a16="http://schemas.microsoft.com/office/drawing/2014/main" id="{5FBA266B-B5C0-51BA-ED5C-564BDB780BCC}"/>
              </a:ext>
            </a:extLst>
          </p:cNvPr>
          <p:cNvSpPr txBox="1">
            <a:spLocks/>
          </p:cNvSpPr>
          <p:nvPr/>
        </p:nvSpPr>
        <p:spPr>
          <a:xfrm>
            <a:off x="8815931" y="6509980"/>
            <a:ext cx="2743200" cy="94775"/>
          </a:xfrm>
          <a:prstGeom prst="rect">
            <a:avLst/>
          </a:prstGeom>
        </p:spPr>
        <p:txBody>
          <a:bodyPr vert="horz" lIns="91440" tIns="45720" rIns="91440" bIns="45720" rtlCol="0" anchor="ctr"/>
          <a:lstStyle>
            <a:defPPr>
              <a:defRPr lang="sv-SE"/>
            </a:defPPr>
            <a:lvl1pPr marL="0" algn="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pPr/>
              <a:t>9</a:t>
            </a:fld>
            <a:endParaRPr lang="sv-SE" dirty="0"/>
          </a:p>
        </p:txBody>
      </p:sp>
      <p:sp>
        <p:nvSpPr>
          <p:cNvPr id="3" name="Rectangle 2">
            <a:extLst>
              <a:ext uri="{FF2B5EF4-FFF2-40B4-BE49-F238E27FC236}">
                <a16:creationId xmlns:a16="http://schemas.microsoft.com/office/drawing/2014/main" id="{2464BFEA-C324-DE7E-569B-8FDCCCDE167D}"/>
              </a:ext>
            </a:extLst>
          </p:cNvPr>
          <p:cNvSpPr/>
          <p:nvPr/>
        </p:nvSpPr>
        <p:spPr>
          <a:xfrm>
            <a:off x="5407152" y="1664044"/>
            <a:ext cx="6184773" cy="48092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978D620D-3AD5-99E0-752C-158ECC02B5C3}"/>
              </a:ext>
            </a:extLst>
          </p:cNvPr>
          <p:cNvSpPr/>
          <p:nvPr/>
        </p:nvSpPr>
        <p:spPr>
          <a:xfrm>
            <a:off x="4251613" y="4386805"/>
            <a:ext cx="6184773" cy="22179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BA484187-3AAC-7F0E-E185-D3ECF89ADA55}"/>
              </a:ext>
            </a:extLst>
          </p:cNvPr>
          <p:cNvSpPr/>
          <p:nvPr/>
        </p:nvSpPr>
        <p:spPr>
          <a:xfrm>
            <a:off x="3320006" y="4835365"/>
            <a:ext cx="6184773" cy="22179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a:extLst>
              <a:ext uri="{FF2B5EF4-FFF2-40B4-BE49-F238E27FC236}">
                <a16:creationId xmlns:a16="http://schemas.microsoft.com/office/drawing/2014/main" id="{3EC4C832-7F13-2991-7856-1B35DA3BB6BB}"/>
              </a:ext>
            </a:extLst>
          </p:cNvPr>
          <p:cNvPicPr>
            <a:picLocks noChangeAspect="1"/>
          </p:cNvPicPr>
          <p:nvPr/>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3462744927"/>
      </p:ext>
    </p:extLst>
  </p:cSld>
  <p:clrMapOvr>
    <a:masterClrMapping/>
  </p:clrMapOvr>
</p:sld>
</file>

<file path=ppt/theme/theme1.xml><?xml version="1.0" encoding="utf-8"?>
<a:theme xmlns:a="http://schemas.openxmlformats.org/drawingml/2006/main" name="1_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PPT figtree 240110.pptx" id="{795072EE-DD45-42AC-A6E6-0EB4211C5CBA}" vid="{6CE82EEB-BD08-490A-AACD-D5E6FAB6BFD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5707</Words>
  <Application>Microsoft Office PowerPoint</Application>
  <PresentationFormat>Widescreen</PresentationFormat>
  <Paragraphs>748</Paragraphs>
  <Slides>85</Slides>
  <Notes>73</Notes>
  <HiddenSlides>33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85</vt:i4>
      </vt:variant>
    </vt:vector>
  </HeadingPairs>
  <TitlesOfParts>
    <vt:vector size="89" baseType="lpstr">
      <vt:lpstr>Arial</vt:lpstr>
      <vt:lpstr>Calibri</vt:lpstr>
      <vt:lpstr>Figtree</vt:lpstr>
      <vt:lpstr>1_Office-tema</vt:lpstr>
      <vt:lpstr>IcedHops: Reducing Read and Write Latency in an Iceberg-Backed Offline Feature Store</vt:lpstr>
      <vt:lpstr>What is a data lakehouse?</vt:lpstr>
      <vt:lpstr>What is a feature store?</vt:lpstr>
      <vt:lpstr>Hopsworks offline feature store   - Writing </vt:lpstr>
      <vt:lpstr>Hopsworks offline feature store   - Writing </vt:lpstr>
      <vt:lpstr>Hopsworks offline feature store   - Writing </vt:lpstr>
      <vt:lpstr>Hopsworks offline feature store   - Writing </vt:lpstr>
      <vt:lpstr>Hopsworks offline feature store   - Writing </vt:lpstr>
      <vt:lpstr>IcedHops - Writing </vt:lpstr>
      <vt:lpstr>IcedHops - Writing </vt:lpstr>
      <vt:lpstr>IcedHops - Writing </vt:lpstr>
      <vt:lpstr>Research Questions</vt:lpstr>
      <vt:lpstr>Research Questions</vt:lpstr>
      <vt:lpstr>Research Questions</vt:lpstr>
      <vt:lpstr>Methodology</vt:lpstr>
      <vt:lpstr>Methodology</vt:lpstr>
      <vt:lpstr>Methodology</vt:lpstr>
      <vt:lpstr>Methodology</vt:lpstr>
      <vt:lpstr>IcedHops – Design choices (1/7)</vt:lpstr>
      <vt:lpstr>IcedHops – Design choices (1/7)</vt:lpstr>
      <vt:lpstr>IcedHops – Design choices (2/7)</vt:lpstr>
      <vt:lpstr>IcedHops – Design choices (3/7)</vt:lpstr>
      <vt:lpstr>IcedHops – Design choices (4/7)</vt:lpstr>
      <vt:lpstr>IcedHops – Design choices (4/7)</vt:lpstr>
      <vt:lpstr>IcedHops – Design choices (5/7)</vt:lpstr>
      <vt:lpstr>IcedHops – Design choices (5/7)</vt:lpstr>
      <vt:lpstr>IcedHops – Design choices (6/7)</vt:lpstr>
      <vt:lpstr>IcedHops – Design choices (6/7)</vt:lpstr>
      <vt:lpstr>IcedHops – Design choices (7/7)</vt:lpstr>
      <vt:lpstr>IcedHops – Design choices (7/7)</vt:lpstr>
      <vt:lpstr>Experiments</vt:lpstr>
      <vt:lpstr>Experiments</vt:lpstr>
      <vt:lpstr>Experiments</vt:lpstr>
      <vt:lpstr>Experiments</vt:lpstr>
      <vt:lpstr>Experiments</vt:lpstr>
      <vt:lpstr>Takeaways - Write</vt:lpstr>
      <vt:lpstr>Takeaways - Read</vt:lpstr>
      <vt:lpstr>Takeaways</vt:lpstr>
      <vt:lpstr>Research questions</vt:lpstr>
      <vt:lpstr>Research questions</vt:lpstr>
      <vt:lpstr>Research questions</vt:lpstr>
      <vt:lpstr>Research questions</vt:lpstr>
      <vt:lpstr>Research questions</vt:lpstr>
      <vt:lpstr>Research questions</vt:lpstr>
      <vt:lpstr>Limitations</vt:lpstr>
      <vt:lpstr>Limitations</vt:lpstr>
      <vt:lpstr>PowerPoint Presentation</vt:lpstr>
      <vt:lpstr>PowerPoint Presentation</vt:lpstr>
      <vt:lpstr>PowerPoint Presentation</vt:lpstr>
      <vt:lpstr>PowerPoint Presentation</vt:lpstr>
      <vt:lpstr>PowerPoint Presentation</vt:lpstr>
      <vt:lpstr>PowerPoint Presentation</vt:lpstr>
      <vt:lpstr>Q&amp;A</vt:lpstr>
      <vt:lpstr>Additional Slides</vt:lpstr>
      <vt:lpstr>PowerPoint Presentation</vt:lpstr>
      <vt:lpstr>Hopsworks feature store</vt:lpstr>
      <vt:lpstr>Legacy system - Reading </vt:lpstr>
      <vt:lpstr>PyIceberg system - Reading</vt:lpstr>
      <vt:lpstr>Other solution – delta-rs system</vt:lpstr>
      <vt:lpstr>Method - Processes</vt:lpstr>
      <vt:lpstr>Method – System integration RQ1 - Process</vt:lpstr>
      <vt:lpstr>Method – System evaluation RQ1 – Process</vt:lpstr>
      <vt:lpstr>Method – System evaluation RQ2 – Process</vt:lpstr>
      <vt:lpstr>System integration – Usage(1/2)</vt:lpstr>
      <vt:lpstr>System integration – Usage (2/2)</vt:lpstr>
      <vt:lpstr>Experiments – Throughput</vt:lpstr>
      <vt:lpstr>Experiments – Timing methods</vt:lpstr>
      <vt:lpstr>Results – Consideration</vt:lpstr>
      <vt:lpstr>Results – Write latency – 1 CPU</vt:lpstr>
      <vt:lpstr>Results – Write latency – 1 CPU</vt:lpstr>
      <vt:lpstr>Results – Write latency – 1 CPU</vt:lpstr>
      <vt:lpstr>Results – Write latency – 8 CPU</vt:lpstr>
      <vt:lpstr>Results – Write latency – 8 CPU</vt:lpstr>
      <vt:lpstr>Results – Write latency – CPU comparison</vt:lpstr>
      <vt:lpstr>Results – Write latency – CPU comparison</vt:lpstr>
      <vt:lpstr>Results – Upload vs. Materialization – 1 CPU</vt:lpstr>
      <vt:lpstr>Results – Read latency – 1 CPU</vt:lpstr>
      <vt:lpstr>Results – Read latency – 1 CPU</vt:lpstr>
      <vt:lpstr>Results – Read latency – 1 CPU</vt:lpstr>
      <vt:lpstr>Results – Read latency – 8 CPU</vt:lpstr>
      <vt:lpstr>Results – Read latency – 8 CPU</vt:lpstr>
      <vt:lpstr>Results – Read latency – CPU comparison</vt:lpstr>
      <vt:lpstr>Results – Read latency – CPU comparison</vt:lpstr>
      <vt:lpstr>Results – Write vs. Read – 1 CPU</vt:lpstr>
      <vt:lpstr>Results – Write vs. Read – 8 CPU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Sebastiano Meneghin</dc:creator>
  <cp:lastModifiedBy>Sebastiano Meneghin</cp:lastModifiedBy>
  <cp:revision>1</cp:revision>
  <dcterms:created xsi:type="dcterms:W3CDTF">2025-02-18T20:46:44Z</dcterms:created>
  <dcterms:modified xsi:type="dcterms:W3CDTF">2025-03-04T22:30:13Z</dcterms:modified>
</cp:coreProperties>
</file>